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 యేసుని సైన్య వీరులము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 Yesuni Sainya Veerulamu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లోక స్నేహపు బంధముల్ త్రుంచితిమి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లోక మాయల నెల్లను విడిచితిమి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Loka Snehapu Bandhamul Thrunchithimi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Loka Maayala Nellanu Vidichithimi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వీకతో ప్రభుని కెదల నిచ్చితిమి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సైన్య వీరులము సైన్య వీరులము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Veekatho Prabhuni Kedala Nichchithimi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Sainya Veerulamu Sainya Veerulamu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రక్షణమార్గమిదేయని యెరిగితిమి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అక్షయంబుగ నాత్మలో నాటితిమి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Rakshanamaargamideyani Yerigithimi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Akshayambuga Naathmalo Naatithimi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లక్ష్యబెట్టము చావు బ్రతుకులను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సైన్య వీరులము సైన్య వీరులము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Lakshyabettamu Chaavu Brathukulanu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Sainya Veerulamu Sainya Veerulamu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వైరికోటల నాశంబు గావింతుము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కోరి శుభవేళ సత్యంబు చాటెదము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Vairikotala Naashambu Gaavinthumu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Kori Shubhavela Sathyambu Chaatedamu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చేరిసాక్ష్యము లీయను భయపడము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సైన్య వీరులము సైన్య వీరులము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Cherisaakshyamu Leeyanu Bhayapadamu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Sainya Veerulamu Sainya Veerulamu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హల్లెలూయా జయంబును తెలిపెదము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ఉల్లాసముతో ప్రభునిరాక చాటెదము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Hallelooyaa Jayambunu Thelipedamu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Ullaasamutho Prabhuniraaka Chaatedamu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ఎల్ల పాపాంధకారముల్ బాపెదము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సైన్య వీరులము సైన్య వీరులము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Ella Paapaandhakaaramul Baapedamu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Sainya Veerulamu Sainya Veerulamu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 యేసుని సైన్య వీరులము - సైన్య వీరులము సైన్యవీరులము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 Yesuni Sainya Veerulamu - Sainya Veerulamu Sainyaveerulamu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శ్రేయంపు సిలువను మోసెదము - సైన్య వీరులము సైన్యవీరులము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Shreyampu Siluvanu Mosedamu - Sainya Veerulamu Sainyaveerulamu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మన తండ్రి సమాధాన ప్రభువు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 సర్వాయుధము మన నమ్రతయే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Mana Thandri Samaadhaana Prabhuvu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Mana Sarvaayudhamu Mana Namrathaye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 ఆత్మ సహాయకు డాయనే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సైన్య వీరులము సైన్యవీరులము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Mana Aathma Sahaayaku Daayane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Sainya Veerulamu Sainyaveerulamu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ఎల్లప్పుడు యేసుని ధ్యానింతుము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ఎల్లరము జీవము నొసగెదము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Ellappudu Yesuni Dhyaaninthumu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Ellaramu Jeevamu Nosagedamu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చల్లని యేసు ప్రేమకై సమర్పింతుము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సైన్య వీరులము సైన్య వీరులము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Challani Yesu Premakai Samarpinthumu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Sainya Veerulamu Sainya Veerulamu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యేసు క్రీస్తుని ప్రేమకై చనిపోదుము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యేసుకై కాయ కసరులనైన తిందుము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Yesu Kreesthuni Premakai Chanipodumu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Yesukai Kaaya Kasarulanaina Thindumu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వేసినట్టి ముందంజను వెనుదీయము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సైన్యవీరులము సైన్యవీరులము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Vesinatti Mundanjanu Venudeeyamu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Sainyaveerulamu Sainyaveerulamu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2026-08-11T18:51:54Z</dcterms:created>
  <dcterms:modified xsi:type="dcterms:W3CDTF">2026-08-11T18:51:54Z</dcterms:modified>
</cp:coreProperties>
</file>