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వీనులకు విందులు చేసే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Veenulaku Vindulu Chese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సృష్టిని నీవు పూజింప దగునా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భూమ్యాకాశాలను సృష్టించింది యేసయ్యేనండి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నూతన సృష్టిగా మార్చేది యేసయ్యేనండి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రండి…                 ||వీనులకు||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వీనులకు విందులు చేసే యేసయ్య సు చరిత్ర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వేగిరమే వినుటకు రారండి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Veenulaku Vindulu Chese Yesayya Su Charithra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Vegirame Vinutaku Raarandi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సోదరులారా.. వేగిరమే వినుటకు రారండి     ||వీనులకు||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Sodarulaaraa.. Vegirame Vinutaku Raarandi           ||Veenulaku||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రండి… విన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ఎవరో తెలిసికొన రారండి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Randi… Vina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Evaro Thelisikona Raarandi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భారమును తొలగించేది యేసయ్యేనండి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మోక్షానికి మార్గం చూపించేది యేసయ్యేనండి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Bhaaramunu Tholaginchedi Yesayyenandi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Mokshaaniki Maargam Choopinchedi Yesayyenandi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రండి…                 ||వీనులకు||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Randi…                                                 ||Veenulaku||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రండి… వచ్చి చూడండి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చేసే కార్యములు చూడండి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Randi… Vachchi Choodandi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Chese Kaaryamulu Choodandi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వ్యాధి బాధలు తొలగించేది యేసయ్యేనండి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సుఖములు కలిగించేది యేసయ్యేనండి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Vyaadhi Baadhalu Tholaginchedi Yesayyenandi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Sukhamulu Kaliginchedi Yesayyenandi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రండి…                 ||వీనులకు||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 కర్తను మరచావు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Randi…                                                 ||Veenulaku||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2026-02-25T08:36:45Z</dcterms:created>
  <dcterms:modified xsi:type="dcterms:W3CDTF">2026-02-25T08:36:45Z</dcterms:modified>
</cp:coreProperties>
</file>