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గ్రంథము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Grandhamu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గ్రంథము – వాగ్ధాన నిలయము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ప్రేమకు ప్రతిరూపము – నిరీక్షణకాధారము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Grandhamu – Vaagdhaana Nilayamu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Premaku Prathiroopamu – Nireekshanakaadhaaramu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బాధలను తొలగించును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వాక్యమును ధ్యానించినా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Baadhalanu Tholaginchunu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Vaakyamunu Dhyaaninchinaa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కలిగించును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వాక్యమును ధ్యానించినా (2)         ||పరిశుద్ధ||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Kaliginchunu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Vaakyamunu Dhyaaninchinaa (2)     ||Parishuddha||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సరిచేసి బలపరచును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వాక్యమును ధ్యానించినా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Sarichesi Balaparachunu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Vaakyamunu Dhyaaninchinaa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క్షమియించుట నేర్పించును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వాక్యమును ధ్యానించినా (2)         ||పరిశుద్ధ||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Kshamiyinchuta Nerpinchunu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Vaakyamunu Dhyaaninchinaa (2)     ||Parishuddha||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సహనమును దయచేయును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వాక్యమును ధ్యానించినా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Sahanamunu Dayacheyunu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Vaakyamunu Dhyaaninchinaa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రాకకై స్థిరపరచును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వాక్యమును ధ్యానించినా (2)         ||పరిశుద్ధ||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Raakakai Sthiraparachunu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Vaakyamunu Dhyaaninchinaa (2)     ||Parishuddha||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2026-02-25T09:26:21Z</dcterms:created>
  <dcterms:modified xsi:type="dcterms:W3CDTF">2026-02-25T09:26:21Z</dcterms:modified>
</cp:coreProperties>
</file>