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చనిపోయి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Chanipoyi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మౌనమైయిలను ||నా కొఅకు||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Maunamaiyilanu ||Naa Koaku||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ఏమి బహుమతుల నర్చింతు - నట్టి - స్వామిమేళ్లెల్ల నా - స్వాంతమున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నుంతున్‌ - ప్రేమ భావమున వర్తింతున్‌ - నిత్య - *కామితార్థం విడు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Emi Bahumathula Narchinthu - Natti - Svaamimellella Naa - Svaanthamuna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Nunthun - Prema Bhaavamuna Varthinthun - Nithya - *Kaamithaarthan Vidu 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కర్తను భజింతున్‌ 1||నా కొణకు||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Karthanu Bhajinthun 1||Naa Konaku||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చేయనింక పాప *సంగతము - నాండు - సిలువపైం జచ్చిన - శ్రీకరుని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*కతము - పాయ కాబ్రభుసత్యవ్రతము - నాధు - ప్రాణాంత మౌదాంక ప్రార్ధింతు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Cheyaningka Paapa *Sanggathamu - Naandu - Siluvapain Jachchina - Shreekaruni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*Kathamu - Paaya Kaabrabhusathyavrathamu - Naadhu - Praanaantha Maudaangka Praardhinthu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సతము ||నా కొజకు||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Sathamu ||Naa Kojaku||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కొజకుం చనిపోయి నాండ - ఆద - యాకరుండిరు *వంక దొంగలతోడ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కొఅకు||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Kojakun Chanipoyi Naanda - Aada - Yaakarundiru *Vangka Donggalathoda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||Naa Koaku||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ఆలకింపగను మనసార - నాకు - *నానదే యా దయామృత సారధార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భూలోకమునందనివిం దీర - నిట్టి - పుణ్యాత్ము నేమజక - పూజింతు *మిర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Aalakimpaganu Manasaara - Naaku - *Naanade Yaa Dayaamrutha Saaradhaara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Bhoolokamunandanivin Deera - Nitti - Punyaathmu Nemajaka - Poojinthu *Mira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కొఅకు||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||Naa Koaku||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కన్న తలిదండ్రులకు నైన - యింత ఘన “వత్సలత నేం - గల్గుటంగాన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విన్నదియులేదు చెవులూన - స్వామి - విక్రయంబై కొర్త - వేదనలతోను ||నా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Kanna Thalidandrulaku Naina - Yintha Ghana “Vathsalatha Nen - Galgutanggaana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Vinnadiyuledu Chevuloona - Svaami - Vikrayambai Kortha - Vedanalathonu ||Naa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కొజకు||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Kojaku||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'వాటమా తన కిటులం గావ - నేను - వర్ణింపం గన్నీరు - వరదలైపోవ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కొఅకు||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'Vaatamaa Thana Kitulan Gaava - Nenu - Varnimpan Ganneeru - Varadalaipova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||Naa Koaku||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ఘోరముగ నినుపమేకులను - గ్రుచ్చి - 'కొంకకానిర్ణయుల్‌ - గొల్గొతా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*మునలను - మారణంబగు నవస్థలను - బెట్ట - మాదృశాత్మన్హావ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Ghoramuga Ninupamekulanu - Gruchchi - 'Kongkakaanirnayul - Golgothaa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*Munalanu - Maaranambagu Navasthalanu - Betta - Maadrushaathmanhaava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2026-08-11T18:42:38Z</dcterms:created>
  <dcterms:modified xsi:type="dcterms:W3CDTF">2026-08-11T18:42:38Z</dcterms:modified>
</cp:coreProperties>
</file>