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నాప్రాణ ప్రియుడవు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నాధుడ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Naapraana Priyudavu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Naadhuda Neeve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ఎవ్వరు లేరు నాకిలలో - నీవే నాకు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నాదేవానా ప్రభువా-యేసు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Evvaru Leru Naakilalo - Neeve Naaku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Naadevaanaa Prabhuvaa-Yesu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 కారములో - నీవే నాకు దీపము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 తుఫానులో - నీవే నాకు దుర్గము ||నాప్రాణ||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చీకు చింతలలో - కృంగి నేనుండగా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చెంతకు చేరి - నా చింతలు బాపితివే ||నాప్రాణ||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బంధము.- నన్ను వెంటాడెను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నీడకు - నన్ను నడిపించెను ||నాప్రాణ||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2026-08-11T18:38:16Z</dcterms:created>
  <dcterms:modified xsi:type="dcterms:W3CDTF">2026-08-11T18:38:16Z</dcterms:modified>
</cp:coreProperties>
</file>