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the Deer Panteth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love you more than gold or silver,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you can satisfy.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alone are the real joy giver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apple of my eye.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alone are my strength, my shield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you alone may my spirit yield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alone are my heart's desire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long to worship you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the deer panteth for the water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my soul longeth after thee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alone are my heart's desire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long to worship thee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alone are my strength, my shield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you alone may my spirit yield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alone are my heart's desire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long to worship thee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my friend and you are my brother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 though you are a king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love you more than any other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much more than anything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alone are my strength, my shield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you alone may my spirit yield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alone are my heart's desire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long to worship thee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2026-02-25T08:36:41Z</dcterms:created>
  <dcterms:modified xsi:type="dcterms:W3CDTF">2026-02-25T08:36:41Z</dcterms:modified>
</cp:coreProperties>
</file>