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ఈ ప్రేమ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Ee Prema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విధముల శోధనలో తోడైనావు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కీడు రాకుండ మేము కాచినావు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Vidhamula Shodhanalo Thodainaavu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Keedu Raakunda Mamu Kaachinaavu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రుచి చూపినావు నీ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ప్రేమలో నేను జీవింతును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Ruchi Choopinaavu Nee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Premalo Nenu Jeevinthunu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నాకు ఆధారము  – (2) 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Naaku Aadhaaramu – (2)     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ఈ ప్రేమ నన్నింతగ ప్రేమించెను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ఈ జాలి నాపై కురిపించెను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Ee Prema Nanninthaga Preminchenu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Ee Jaali Naapai Kuripinchenu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లేని ఓటి కుండను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పాత్రగ చేసి ఎన్నుకుంటివి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 Leni Oti Kundanu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Paathraga Chesi Ennukuntivi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ఎనలేని కృపనిచ్చితివి 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Enaleni Krupanichchithivi    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పలుమార్లు నే వీడినానే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అయినా నీవు క్షమియించినావే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 Palumaarlu Ne Veedinaane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Ainaa Neevu Kshamiyinchinaave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ఊహించని మేలులతో దీవించినావే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సంకటములను కదా తీర్చినవే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Oohinchani Melulatho Deevinchinaave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Sankatamulanu Kada Theerchinaave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యోగ్యత లేని దీనుడను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ప్రేమకు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 Leni Deenudanu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Premaku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(నా) సర్వం నీకే అర్పింతును – (2) 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(Naa) Sarvam Neeke Arpinthunu – (2)     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కొరకు బలి పశువై మరణించినావు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పాప శిక్ష తొలగించినావు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Koraku Bali Pashuvai Maraninchinaavu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Paapa Shiksha Tholaginchinaavu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2026-02-25T09:33:38Z</dcterms:created>
  <dcterms:modified xsi:type="dcterms:W3CDTF">2026-02-25T09:33:38Z</dcterms:modified>
</cp:coreProperties>
</file>