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యేసుని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Yesuni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యేసుని ప్రేమ అది ఎవ్వరు కొలువలేనిది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 దీనిని నమ్ము ఇది భువి అందించలేనిది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Yesuni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Evvaru Koluvalenidi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ఎన్నడెన్నడు మారనిది నా యేసుని దివ్య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ఎన్నడెన్నడు వీడనిది నా యేసుని నిత్య ప్రేమ     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Ennadennadu Maaranidi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Divya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 ప్రేమ నీడ వలె గతియించును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కన్నబిడ్డల ప్రేమ కలలా కరిగిపోవును                        ||ఎన్నడెన్నడు||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Thallithandrula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 Vale Gathiyinchunu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భార్యా భర్తల మధ్య వికసించిన ప్రేమ పుష్పము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వాడిపోయి రాలును త్వరలో మోడులా మిగిలిపోవును   ||ఎన్నడెన్నడు||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Bhaaryaa Bharthala Madhya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Vikasinchina Prema Pushpamu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బంధుమిత్రులయందు వెలుగుచున్న ప్రేమ దీపము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 ఉన్నంత కాలమే వెలుగునిచ్చి ఆరిపోవును        ||ఎన్నడెన్నడు||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 Mithrulayandu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Veluguchunna Prema Deepamu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ధరలోన ప్రేమలన్నియు స్థిరము కావు తరిగిపోవును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కల్వరి ప్రేమా కడవరకు ఆదరించును        ||ఎన్నడెన్నడు||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Dharalona Premalanniyu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 Kaavu Tharigipovunu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2026-02-25T09:20:20Z</dcterms:created>
  <dcterms:modified xsi:type="dcterms:W3CDTF">2026-02-25T09:20:20Z</dcterms:modified>
</cp:coreProperties>
</file>