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కనరె యేసుని ప్రత్యక్షంబు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Kanare Yesuni Prathyakshambu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శతాధిపతి విశ్వాసమును - ప్రభువు - తరచి చూచి మెచ్చి - దయజూపె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గనరె = హితవుగవాని దాసుని - పక్ష - వాతంబు స్వస్థత మరిగావించెనుగ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Shathaadhipathi Vishvaasamunu - Prabhuvu - Tharachi Choochi Mechchi - Dayajoope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Ganare = Hithavugavaani Daasuni - Paksha - Vaathambu Svasthatha Marigaavinchenuga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||1కనరె||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||1Kanare||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గాలివానల విప్లవంబు - ప్రభువు - గద్దించి సద్దణిపి - ఘనమహిమజూపె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గాలిసంద్రముపైన హక్కు - ప్రభునికి - గలదంచు శిష్యులు - ఘనపరచిరిగ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Gaalivaanala Viplavambu - Prabhuvu - Gaddinchi Saddanipi - Ghanamahimajoope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Gaalisandramupaina Hakku - Prabhuniki - Galadanchu Shishyulu - Ghanaparachiriga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||1కనరె||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||1Kanare||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ఇట్టిశక్తిగల ప్రభుని - మనము - గట్టిగనమ్మిన - గలుగు రక్షణము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పట్టువీడక ప్రభునినెపుడు - గుల్పి - పరమశాంతిని బొంది - మరివెలుగగలము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Ittishakthigala Prabhuni - Manamu - Gattiganammina - Galugu Rakshanamu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Pattuveedaka Prabhuninepudu - Gulpi - Paramashaanthini Bondi - Marivelugagalamu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||1కనరె||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||1Kanare||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కనరె యేసుని ప్రత్యక్షంబు - అన్య - జనులకు గల్లిన, విధమెట్లొ తరచి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||1కనరె||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Kanare Yesuni Prathyakshambu - Anya - Janulaku Gallina, Vidhametlo Tharachi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||1Kanare||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నక్షత్రమార్గాన జ్ఞానుల్‌ - బోయి - రక్షకుని జూచిరి - రక్తిమోరంగ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కాంక్షతో ప్రభునికి మొక్కి - కాన్కల్‌ - కాంతిమోరగ నిచ్చి - తరలిరి పరగన్‌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Nakshathramaargaana Gnaanul - Boyi - Rakshakuni Joochiri - Rakthimorangga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Kaangkshatho Prabhuniki Mokki - Kaankal - Kaanthimoraga Nichchi - Tharaliri Paragan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||1కనరె||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||1Kanare||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పదియు రెండేర్ల, ప్రాయమున - ప్రభువు - పస్కాపండుగునకు - పరగబోయెనుగ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ముదమొప్ప దేవాలయములో - జేరి - ముద్దుగ బోధించె - బోధకులకును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Padiyu Renderla, Praayamuna - Prabhuvu - Paskaapandugunaku - Paragaboyenuga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Mudamoppa Devaalayamulo - Jeri - Mudduga Bodhinche - Bodhakulakunu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||1కనరె||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||1Kanare||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కానాయారి పెండ్లికరిగి - ప్రభువు - ఘనముగ నీళ్లు ద్రాక్షా - రసముగజేసెన్‌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తనరమహిమను బయలుపరచి - శిష్యుల - మనములబలపర్చె - ఘన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Kaanaayaari Pendlikarigi - Prabhuvu - Ghanamuga Neellu Draakshaa - Rasamugajesen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Thanaramahimanu Bayaluparachi - Shishyula - Manamulabalaparche - Ghana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విశ్వాసమున ||కనరె||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Vishvaasamuna ||Kanare||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కుష్టరోగి యొకడువచ్చి - తనదు - కుష్టరోగము బాప - ప్రభునివేడంగ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ఇష్టబుద్ధితో ప్రభువువాని - ముట్టి కుష్టురోగము బాపె - కోర్కెలూరంగ ||కనరె||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Kushtarogi Yokaduvachchi - Thanadu - Kushtarogamu Baapa - Prabhunivedangga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Ishtabuddhitho Prabhuvuvaani - Mutti Kushturogamu Baape - Korkeloorangga ||Kanare||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2026-08-11T18:42:17Z</dcterms:created>
  <dcterms:modified xsi:type="dcterms:W3CDTF">2026-08-11T18:42:17Z</dcterms:modified>
</cp:coreProperties>
</file>