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లెమ్ము తేజరిల్లుము అని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Lemmu Thejarillumu 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ధన్యత…. ఇదియే ధన్యత….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నా ధన్యత            ||లెమ్ము||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Dhanyathaa.. Idiye Dhanyathaa…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Naa Dhanyathaa         ||Lemmu||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తేజోవాసుల స్వాస్థ్యము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అనుభవించుటే నా దర్శనము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Thejovaasula Swaasthyamu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Anubhavinchute Naa Darshanamu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తేజోమయమైన షాలోము నగరులో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చూసి తరింతునే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Thejomayamaina Shaalomu Nagarulo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Choosi Tharinthune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దర్శనము… ఇదియే దర్శనము…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నా దర్శనము          ||లెమ్ము||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Darshanamu.. Idiye Darshanamu…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Naa Darshanamu           ||Lemmu||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లెమ్ము తేజరిల్లుము అని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ఉత్తేజ పరచిన నా యేసయ్య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Lemmu Thejarillumu 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Uttheja Parachina Naa Yesayya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స్మరించుకొనుచు నీ సాక్షిగా ప్రకాశించుచు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రాజాధిరాజువని ప్రభువుల ప్రభువని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Smarinchukonuchu Nee Saakshigaa Prakaashinchuchu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Raajaadhiraajuvani Prabhuvula Prabhuvani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వేనోళ్ళ ప్రకటించెద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Venollatho Prakatincheda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పిలుపును నిర్లక్ష్యపరచక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నడుచుటే నా భాగ్యము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Pilupunu Nirlakshyaparachaka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Naduchute Naa Bhaagyamu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ప్రేమతో నను ప్రేమించి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చూపితివి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Prematho Nanu Preminchi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Choopithivi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భాగ్యమూ… ఇదియే భాగ్యమూ…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నా భాగ్యమూ            ||లెమ్ము||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Bhaagyamu… Idiye Bhaayamu..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Naa Bhaagyamu           ||Lemmu||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శ్రమలలో నేను ఇంతవరకును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నిలుచుటే నా ధన్యత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Shramalalo Nenu Intha Varakunu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Niluchute Naa Dhanyathaa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జీవకిరీటము నే పొందుటకే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చేరదీసితివి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Kiretamu Ne Pondutake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Chera Deesithivi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2026-02-25T09:09:03Z</dcterms:created>
  <dcterms:modified xsi:type="dcterms:W3CDTF">2026-02-25T09:09:03Z</dcterms:modified>
</cp:coreProperties>
</file>