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 సీయోనులోన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 Seeyonulona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 మూలమునైనా – కరువు మూలమునైనా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సంతోషింతును నా యేసుతో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 Moolamunainaa – Karuvu Moolamunainaa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Santhoshinthunu Naa Yesutho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ప్రకాశింతును ఆ మహిమలో – (2)       ||విరిగిన||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Prakaashinthunu Aa Mahimalo – (2)        ||Virigina||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 సీయోనులోన సదా 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యేసయ్యతో జీవించుటే (2) – నా ఆశ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 Seeyonulona Sadaa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Yesayyatho Jeevinchute (2) – Naa Aasha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విరిగిన మనస్సు నలిగిన హృదయం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కావాలయ్యా..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Virigina Manassu Naligina Hrudayam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Kaavaalayyaa..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నాకు కావాలయ్యా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Naaku Kaavaalayyaa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(2)         ||మహోన్నతమైన||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(2)        ||Mahonnathamaina||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లోకమంతయు నష్టముగా ఎంచి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సంపాదించుకొంటిని – నా యేసయ్యను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Lokamanthayu Nashtamugaa 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Sampaadinchukontini – Naa Yesayyanu Nenu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 మూలమునైనా – చావు మూలమునైనా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ఘనపరతును నా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 Moolamunainaa – Chaavu Moolamunainaa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Ghanaparathunu Naa Devuni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స్తుతియింతును నా దేవుని – (2)       ||విరిగిన||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Sthuthiyinthunu Naa Devuni – (2)        ||Virigina||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మహిమతో నీవొచ్చు సమయమున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కన్నులారా చూచెదను – నా యేసయ్యను నేను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Mahimatho Neevochchu Samayamuna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Kannulaaraa Choochedanu – Naa Yesayyanu Nenu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2026-02-25T09:08:17Z</dcterms:created>
  <dcterms:modified xsi:type="dcterms:W3CDTF">2026-02-25T09:08:17Z</dcterms:modified>
</cp:coreProperties>
</file>