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స్మరించు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Smarinchu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స్మరించు – ప్రభుని స్మరించు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మనసా! నా మనసా!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Smarinchu Prabhuni Smarinchu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Manasaa! Na Manasaa!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ధాటికి – సాటియే 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మహిమే మేటి (3)        || ప్రభుని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Dhaatiki – Saatiye Ledhu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Mahime Maati (3)         || Prabhuni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ప్రభూ నీ శరణాగతులగువారు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విడుదల నొందెదరు (3)        || ప్రభుని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Prabhuu Nee Sharanagatulaguvaaru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Vidudala Nondedaru (3)         || Prabhuni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కొరకై సిలువను మోసి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ప్రాణంబిడె నిలలో (3)        || ప్రభుని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Korakai Siluvanu Mosi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Pranambide Nilalo (3)         || Prabhuni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ప్రభువా మా మొరనాలించి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జ్ఞానంబిమ్ము (3)        || ప్రభుని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Prabhuvaa Maa Moranaalinchi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Gnaanambimmu (3)         || Prabhuni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2026-02-25T09:25:56Z</dcterms:created>
  <dcterms:modified xsi:type="dcterms:W3CDTF">2026-02-25T09:25:56Z</dcterms:modified>
</cp:coreProperties>
</file>