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అడిగినది కొంతే అయినా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Adiginadi Konthe Ainaa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 భంగురం నా క్షయ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కాచావయ్యా నను నీ రెక్కల నీడ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Kshana Bhanguram Naa Kshaya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Kaachaavayyaa Nanu Nee Rekkala Needa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యోగ్యత లేని అల్పురాల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హెచ్చించావయ్యా నీ ప్రేమ తోడ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Yogyatha Leni Alpuraala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Hechchinchaavayyaa Nee Prema Thoda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ఆశ్రయ దుర్గము నీవే యేసయ్య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రక్షణ శృంగము నీవే మెస్సయ్య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Aashraya Durgamu Neeve Yesayya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Rakshana Shrungamu Neeve Messaiah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స్తుతికి పాత్రుడవు నీవేనయ్యా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స్తోత్ర కీర్తన నీకేనయ్యా                 ||అడిగినది||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Sthuthiki Paathrudavu Neevenayyaa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Sthothra Keerthana Neekenayyaa               ||Adiginadi||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మహిమోన్నతుడా నను మరువని విభుడా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ప్రణుతించెదను నిన్నే నిరతం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Mahimonnathudaa Nanu Maruvani Vibhudaa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Pranuthinchedanu Ninne Niratham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నిష్కలంకుడా నిర్మలాత్ముడా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ప్రకటించెదను నీ పావన చరితం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Nishkalankudaa Nirmalaathmudaa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Prakatinchedanu Nee Paavana Charitham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అతిశయము నీవే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ఆధారము నీవే నా మెస్సయ్యా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Athishayamu Neeve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Aadhaaramu Neeve Naa Messaiah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ఆరాధన ఆలాపన నీకేనయ్యా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దీన సేవను చేకొనుమయ్యా          ||అడిగినది||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Aaraadhana Aalaapana Neekenayya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Deena Sevanu Chekonumayyaaa            ||Adiginadi||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పాట రచయిత: క్రాంతి చేపూరి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Lyricist: Kranthi Chepuri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అడిగినది కొంతే అయినా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పొందినది ఎంతో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Adiginadi Konthe 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Pondinadi Entho Devaa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ప్రతిగా ఏమివ్వగలనయా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స్తుతియించే హృదయము తప్ప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Prathigaa Emivvagalanayaa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Sthuthiyinche Hrudayamu Thappa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జీవితం నీకే అంకితమయ్యా – (4)            ||అడిగినది||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Jeevitham Neeke Ankithamayyaa – (4)          ||Adiginadi||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ఊహించలేని వివరింపజాలని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కార్యములు ఆశ్చర్యమే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Oohinchaleni Vivarimpajaalani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Kaaryamulu Aascharyame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యోచించినా నా వర్ణనకందని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కృపా కనికరములు అత్యున్నతమే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Yochinchinaa Naa Varnanakandani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Krupaa Kanikaramulu Athyunnathame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తరతరములకు మారని నీ ఉన్నత ప్రేమా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యుగయుగములకు నీకే ఘనతా మహిమా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Tharatharamulaku Maarani Nee Unnatha Premaa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Yugayugamulaku Neeke Ghanatha Mahimaa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సతతం నిను నే కొనియాడెదను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సకలం నీ నామముకే స్తోత్రము తగును            ||అడిగినది||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Sathatham Ninu Ne Koniyaadedanu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Sakalam Nee Naamamuke Sthothramu Thagunu       ||Adiginadi||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2026-02-25T09:19:04Z</dcterms:created>
  <dcterms:modified xsi:type="dcterms:W3CDTF">2026-02-25T09:19:04Z</dcterms:modified>
</cp:coreProperties>
</file>