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 Shall Have Dominion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 shall have dominion, over land and sea,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Earth's remotest regions shall His empire be.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Unto God Almighty joyful Zion sings;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alone is glorious, doing wondrous things.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Evermore, ye people, bless His glorious Name,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eternal glory through the earth proclaim.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 shall have dominion, over land and sea,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Earth's remotest regions shall His empire be.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 shall have dominion Over land and sea,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Earth's remotest regions shall His empire be;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They that wilds inhabit shall their worship bring,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Kings shall render tribute, nations serve our King.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 shall have dominion, over land and sea,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Earth's remotest regions shall His empire be.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the needy seek Him, He will mercy show;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Yea, the weak and helpless shall His pity know;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will surely save them from oppression's might,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their lives are precious in His holy sight.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 shall have dominion, over land and sea,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Earth's remotest regions shall His empire be.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 and forever shall His Name endure;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Long as suns continue it shall stand secure;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in Him forever all men shall be blest,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all nations hail Him King of kings confessed.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2026-08-24T07:33:28Z</dcterms:created>
  <dcterms:modified xsi:type="dcterms:W3CDTF">2026-08-24T07:33:28Z</dcterms:modified>
</cp:coreProperties>
</file>