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ఘనమైనవి నీ కార్యములు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Ghanamainavi Nee Kaaryamulu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అరచేతిలో నను – చెక్కుకుంటివి – నాకేమి కొదువ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స్తుతి మహిమలు నీకే చెల్లించెదను జీవితాంతము          ||ఘనమైనవి||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Arachethilo Nanu – Chekkukuntivi – Naakemi Koduva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Sthuthi Mahimalu Neeke – Chellinchedanu – Jeevithaanthamu     ||Ghanamainavi||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ఘనమైనవి నీ కార్యములు నా యెడల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స్థిరమైనవి నీ ఆలోచనలు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Ghanamainavi Nee Kaaryamulu Naa Yedala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Sthiramainavi Nee Aalochanalu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కృపలను పొందుచు కృతజ్ఞత కలిగి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స్తుతులర్పించెదను అన్నివేళలా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Krupalanu Ponduchu Kruthagnatha Kaligi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Sthuthularpinchedanu Anni Velalaa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నీ అనుగ్రహమే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ఆయుష్కాలము నీ వరమే (2)        ||ఘనమైనవి||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Nee Anugrahame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Aayushkaalamu Nee Varame (2)     ||Ghanamainavi||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 తెగులు సమీపించనీయక – యే కీడైన దరిచేరనీయక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ఆపదలన్ని తొలగే వరకు – ఆత్మలో నెమ్మది కలిగే వరకు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Thegulu Sameepinchaneeyaka – Ae Keedaina Dari Cheraneeyaka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Aapadalanni Tholage Varaku – Aathmalo Nemmadi Kalige Varaku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భారము మోసి – బాసటగా నిలిచి – ఆదరించితివి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స్తుతి మహిమలు నీకే – చెల్లించెదను – జీవితాంతము          ||ఘనమైనవి||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Bhaaramu Mosi – Baasatagaa Nilichi – Aadarinchithivi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Sthuthi Mahimalu Neeke – Chellinchedanu – Jeevithaanthamu     ||Ghanamainavi||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ఎత్తైన కోటవు నీవే – నన్ను కాపాడు కేడెము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ఆశ్రయమైన బండవు నీవే – శాశ్వత కృపకాధారము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Etthaina Kotavu Neeve – Nannu Kaapaadu Kedemu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Aashrayamaina Bandavu Neeve – Shaashwatha Krupakaadhaaramu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ప్రతిక్షణమును నీవు – దీవెనగా మార్చి – నడిపించుచున్నావు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స్తుతి మహిమలు నీకే – చెల్లించెదను – జీవితాంతము          ||ఘనమైనవి||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Prathikshanamunu Neevu – Deevenagaa Maarchi – Nadipinchuchunnaavu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Sthuthi Mahimalu Neeke – Chellinchedanu – Jeevithaanthamu     ||Ghanamainavi||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తప్ప వేరొకటి లేదయా – నీ మనసులో నేనుంటే చాలయా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కాలముగా నేనున్న స్థితిలో – నీ కృప నా యెడ చాలునంటివే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Thappa Verokati Ledayaa – Nee Manasulo Nenunte Chaalayaa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Kaalamugaa Nenunna Sthithilo – Nee Krupa Naa Yeda Chaalunantive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2026-02-25T09:18:14Z</dcterms:created>
  <dcterms:modified xsi:type="dcterms:W3CDTF">2026-02-25T09:18:14Z</dcterms:modified>
</cp:coreProperties>
</file>