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Bind us together Lord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God's chosen desire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the glorious new wine.       ||Bind us||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Bind us together,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Bind us together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cords that cannot be broken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Bind us together, Lord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Bind us together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Bind us together in Love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only one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only one King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only one Body,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why we sing.        ||Bind us||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Fit for the glory of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Purchased by His precious Son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Born with the right to be free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Jesus the victory has won.         ||Bind us||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the family of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the promise divine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2026-02-25T09:17:35Z</dcterms:created>
  <dcterms:modified xsi:type="dcterms:W3CDTF">2026-02-25T09:17:35Z</dcterms:modified>
</cp:coreProperties>
</file>