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జీవిత ఈత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Jeevitha Eetha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ర్. సైతాను చెలరేగి సమయం - బిక లేదని - సింహపురీతిగా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గద్దించుచుండె - సంకెళ్ళతో వచ్చి సైతానుని బంధించి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Saithaanu Chelaregi Samayan - Bika Ledani - Sinhapureethigaa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Gaddinchuchunde - Sangkellatho Vachchi Saithaanuni Bandhinchi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సమాధానరాజ్యం - స్థాపించరావా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మొదటి జామయ్యెను మీరింక రారయ్యె - రెండవజామున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Samaadhaanaraajyan - Sthaapincharaavaa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Modati Jaamayyenu Meeringka Raarayye - Rendavajaamuna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జాడలేదె - మూడవ జామయ్యె మీరింకా రారయ్యె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నాలుగవ జామున నడచివస్తున్నారా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Jaadalede - Moodava Jaamayye Meeringkaa Raarayye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Naalugava Jaamuna Nadachivasthunnaaraa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పెండ్లికుమారుండ ప్రభువైన - పెండ్లిసంఘము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నాత్మయు బిలుచుండె - పెండ్లివిందులో నేను పెండ్లి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Pendlikumaarunda Prabhuvaina - Pendlisangghamu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Naathmayu Biluchunde - Pendlivindulo Nenu Pendli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వస్ర్రముతోను - హల్లెలూయ యని ఆనందింతున్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Vasrramuthonu - Hallelooya Yani Aanandinthun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ప|| ఈత - ఈదలేకున్నాను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చేయి పట్టుకో నా యేసునాధా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Pa|| Eetha - Eedalekunnaanu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Cheyi Pattuko Naa Yesunaadhaa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అ||ప|| గాలి తుఫానులకు గలిగే తరంగముల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గొట్టబడుచున్నాను గదా నా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A||Pa|| Gaali Thuphaanulaku Galige Tharanggamula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Gottabaduchunnaanu Gadaa Naa Devaa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సారహీనమగు సంసారాబ్దిలోన సాగలేకున్నాను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సాయంబురావా - సారాకరుణారసధారలే నా కొసగుము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Saaraheenamagu Sansaaraabdilona Saagalekunnaanu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Saayamburaavaa - Saaraakarunaarasadhaarale Naa Kosagumu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సాగిపోవను ముందుకు శక్తి నాకిమ్ము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సంఘసంబంధముగ శాంతి లేకపోయె - సమానతత్వంబు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Saagipovanu Munduku Shakthi Naakimmu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Sangghasambandhamuga Shaanthi Lekapoye - Samaanathathvambu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సమసిపోయె - సోదరులే నాకు శత్రువు లయ్యిరి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సమాధానము నొసగ సరగున రావా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Samasipoye - Sodarule Naaku Shathruvu Layyiri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Samaadhaanamu Nosaga Saraguna Raavaa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బయట పోరాటములు - భయపెట్టుచుండెను - బంధువులందరు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బహుదూరులైరి - భార్యపుత్రాదులచే బాధలెన్నో గలిగె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Bayata Poraatamulu - Bhayapettuchundenu - Bandhuvulandaru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Bahudoorulairi - Bhaaryaputhraadulache Baadhalenno Galige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బాధలన్నియు బావ బహుత్వరగ రావా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రాజ్యముపై రాజ్యంబు రంకె వేయుచుండె - రాష్ట్రముపై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Baadhalanniyu Baava Bahuthvaraga Raavaa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Raajyamupai Raajyambu Rangke Veyuchunde - Raashtramupai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రగులుచుండె - రాజులకు రాజువై రయమున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రావయ్య - రాజ్యమేలను ధరణిలో రమ్ము రమ్ము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Raguluchunde - Raajulaku Raajuvai Rayamuna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Raavayya - Raajyamelanu Dharanilo Rammu Rammu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2026-08-11T18:46:11Z</dcterms:created>
  <dcterms:modified xsi:type="dcterms:W3CDTF">2026-08-11T18:46:11Z</dcterms:modified>
</cp:coreProperties>
</file>