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మేలైనా కీడైనా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Melainaa Keedainaa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మేలైనా కీడైనా నీతోనే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చావైనా బ్రతుకైనా నీ కోసమేనయ్యా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Melainaa Keedainaa Neethone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Chaavainaa Brathukainaa Nee Kosamenayyaa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నేనెల్లప్పుడు యెహోవా నిను సన్నుతించెదను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నీ కీర్తి నా నోట నుండును (2)      ||మేలైనా||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Nenellappudu Yehovaa Ninu Sannuthinchedanu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Nee Keerthi Naa Nota Nundunu (2)        ||Melainaa||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కలిమి చేజారి నను ముంచినా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స్థితిని తలక్రిందులే చేసినా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Kalimi Chejaari Nanu Munchinaa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Sthithini Thalakrinudle Chesinaa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రెండింతలుగా దయచేసెదవని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తెలుసునయ్యా మంచి యేసయ్యా (2)      ||మేలైనా||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Rendinthalugaa Dayachesedavani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Thelusunayyaa Manchi Yesayyaa (2)        ||Melainaa||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పరుల ఎగతాళి శృతి మించినా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కలవరము పొంది నే కృంగినా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Parula Egathaali Shruthi Minchinaa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Kalavaramu Pondi Ne Krunginaa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మొర విని కృప చూపెదవని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తెలుసునయ్యా మంచి యేసయ్యా (2)      ||మేలైనా||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Mora Vini Krupa Choopedavani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Thelusunayyaa Manchi Yesayyaa (2)        ||Melainaa||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చెలరేగి బెదిరించినా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ఎముకలకు చేటునే తెచ్చినా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Chelaregi Bedirinchinaa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Emukalaku Chetune Thechchinaa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ఆపదలలో విడిపించెదవని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తెలుసునయ్యా మంచి యేసయ్యా (2)      ||మేలైనా||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Aapadalalo Vidipinchedavani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Thelusunayyaa Manchi Yesayyaa (2)        ||Melainaa||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2026-02-25T09:29:08Z</dcterms:created>
  <dcterms:modified xsi:type="dcterms:W3CDTF">2026-02-25T09:29:08Z</dcterms:modified>
</cp:coreProperties>
</file>