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యెహోవా సీయోనులో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Yehovaa Seeyonulo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యెహోవా సీయోనులో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స్తుతియించెదా కొనియాడెదా కీర్తించెద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Yehovaa Seeyonulo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Sthuthiyinchedaa Koniyaadedaa Keerthincheda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 మూసినా కను తెరిచినా – కనిపించె నీ రూపం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 కానిది నిజమైనది – సిలువలో నీ త్యాగం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 Moosinaa Kanu Therichinaa – Kanipinche Nee Roopam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 Kaanidi Nijamainadi – Siluvalo Nee Thyaagam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రక్తాన్ని చిందించి రక్షించినావా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పాపిని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Rakthaanni Chindinchi Rakshinchinaavaa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Paapini Yesayyaa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దేవా.. నా ప్రభువా…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నీకేమర్పింతును – (2)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Devaa.. Naa Prabhuvaa…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Neekemarpinthunu – (2)   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మోసిన నను కాచిన – నా తండ్రి నీవయ్యా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శిక్షను నీ శిక్షగా – భరియించినావయ్యా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Mosina Nanu Kaachina – Naa Thandri Neevayyaa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Shikshanu Nee Shikshagaa – Bhariyinchinaavayyaa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ప్రాణంగా ప్రేమించి నా పాపముల కొరకై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బలియైతివా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Praanamgaa Preminchi Naa Paapamula Korakai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Baliyaithivaa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దేవా.. నా ప్రభువా…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సిలువే చాలయా – (2)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Devaa.. Naa Prabhuvaa…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Siluve Chaalayaa – (2)          ||Devaa||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2026-02-25T09:27:44Z</dcterms:created>
  <dcterms:modified xsi:type="dcterms:W3CDTF">2026-02-25T09:27:44Z</dcterms:modified>
</cp:coreProperties>
</file>