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పాత్రుడ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Sthuthiki Paathruda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పాత్రుడ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స్వాస్థ్య భాగము నీవయ్యా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Sthuthiki Paathruda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Swaasthya Bhaagamu Neevayyaa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హృదయముతో పాడి కొనియాడెద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రక్షణ – నీవే నా స్వస్థత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 Hrudayamutho Paadi Koniyaadeda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Rakshana – Neeve Naa Swasthatha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విడుదల (2)    ||స్తుతికి||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Vidudala (2)        ||Sthuthiki||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ఊభిలో నుండి – పైకి లేపితివి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ఛాయను తొలగించి – కరుణ చూపితివి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Oobhilo Nundi – Paiki Lepithivi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Chaayanu Tholaginchi – Karuna Choopithivi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వైపే చూస్తూ – నీతోనే నడుస్తూ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వెనకే చేరెద యేసూ (2)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Vaipe Choosthu – Neethone Nadusthu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Venake Chereda Yesu (2)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జీవాహారము నీవే – జీవ జలము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నామమే శక్తి – లేదు ఇలలో సాటి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Jeevaahaaramu Neeve – Jeeva Jalamu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Naamame Shakthi – Ledu Ilalo Saati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మోకాలొంగును – ప్రతి నాలుక ఒప్పును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 నీ యెదుట (2)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Mokaalongunu – Prathi Naaluka Oppunu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 Nee Yeduta (2)       ||Neeve||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2026-02-25T09:21:51Z</dcterms:created>
  <dcterms:modified xsi:type="dcterms:W3CDTF">2026-02-25T09:21:51Z</dcterms:modified>
</cp:coreProperties>
</file>