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వెళ్ళెదను మీరు ప్రార్థనలో నుండుడి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Velledanu Meeru Praarthanalo Nundudi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వెళ్ళెదను మీరు ప్రార్థనలో నుండుడి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Velledanu Meeru Praarthanalo Nundudi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వాక్యమును పాటించు చుండుడి  (2)   నేను వెళ్ళుచున్నాను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Vaakyamunu Paatinchu Chundudi  (2)   Nenu Velluchunnaanu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వాక్యమే మీ జీవాహారము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ధ్యానించి స్తుతించుచు నుండుడి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Vaakyame Mee Jeevaahaaramu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Dhyaaninchi Sthuthinchuchu Nundudi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నలుగురు ఎక్కడ కలిసి యుండెదరో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మరువక ధ్యానించుచుండుడి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Naluguru Ekkada Kalisi Yundedaro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Maruvaka Dhyaaninchuchundudi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వెరువక నిలువుము ఎట్టి బాధలలో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మరువక మీరు ప్రార్థించు 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Veruvaka Niluvumu Etti Baadhalalo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Maruvaka Meeru Praarthinchu Chundudi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హింసించబడినను హింసింపకుడి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కీడుకు బదులుగా మేలు చేయుచుండుడి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Hinsinchabadinanu Hinsimpakudi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Keeduku Badulugaa Melu Cheyuchundudi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మిమ్మును కొనిపోవ త్వరగా వచ్చెదను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ముచ్చటించుడి నారాకను గూర్చి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Mimmunu Konipova Thvaragaa Vachchedanu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Muchchatinchudi Naaraakanu Goorchi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ప్రేమతో ప్రాణము నర్పించితిని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ప్రేమనే సదా ధ్యానించు 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Prematho Praanamu Narpinchithini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Premane Sadaa Dhyaaninchu Chundudi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2026-08-11T18:51:01Z</dcterms:created>
  <dcterms:modified xsi:type="dcterms:W3CDTF">2026-08-11T18:51:01Z</dcterms:modified>
</cp:coreProperties>
</file>