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నిన్నే నే కొలుతునయ్యా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Ninne Ne Koluthunayyaa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వంచెన వంతెన ఒదిగిన భారాన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ఒసగక విసిగిన విసిరె కెరటాన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Vanchena Vanthena Odigina Bhaaraana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Osagaka Visigina Visire Kerataana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కలలా కడతేర్చినావా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వలలో నను మోసినావా (2)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Kalalaa Kadatherchinaavaa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Valalo Nanu Mosinaavaa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యేసయ్యా.. యేసయ్యా.. యేసయ్యా..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నిన్నే నే కొలుతునయ్యా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Yesayyaa.. Yesayyaa.. Yesayyaa..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Ninne Ne Koluthunayyaa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నా రాజువయ్యా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యేసయ్య యేసయ్యా…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Naa Raajuvayyaa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Yesayya Yesayyaa…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కొండలలో లోయలలో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అడవులలో ఎడారులలో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Kondalalo Loyalalo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Adavulalo Edaarulalo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గమనించినావా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నడిపించినావా (2)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Gamaninchinaavaa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Nadipinchinaavaa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ఆత్మీయులే నన్ను అవమానించగా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అన్యులు నన్ను అపహసించగా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Aathmeeyule Nannu Avamaaninchagaa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Anyule Nannu Apahasinchagaa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అండ నీవైతివయ్యా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నా.. కొండ నీవే యేసయ్యా (2)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 Neevaithivayyaa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Naa.. Konda Neeve Yesayyaa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ఛాయలలో మెరిసిన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నలిగిన బ్రతుకున కురిసిన నీ కృప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Chaayalalo Merisina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Naligina Brathukuna Kurisina Nee Krupa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బలపరచెనయ్యా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ఘనపరతునయ్యా (2)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Balaparachenayyaa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Ghanaparathunayyaa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2026-02-25T09:28:41Z</dcterms:created>
  <dcterms:modified xsi:type="dcterms:W3CDTF">2026-02-25T09:28:41Z</dcterms:modified>
</cp:coreProperties>
</file>