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కోరుకొని యున్నాము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Korukoni Yunnaamu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తిని గాన డయచేయం ||కోరుకొని||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Thini Gaana Dayacheyan ||Korukoni||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కోరుకొని యున్నాము - యేసు ప్రభూ - కోరుకొని యున్నాము =ేసార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కల్యాణ గుణమణి - సన్నిధి నీ సన్నిధిని కోరుకొని!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Korukoni Yunnaamu - Yesu Prabhoo - Korukoni Yunnaamu =ేSaara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 Gunamani - Sannidhi Nee Sannidhini Korukoni!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చారు వివాహో - త్సవము ఘనముగం జేయం - గోరి దర్శన మి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చ్చితివి గనుకం = గూరిమితో నిది - గో యీ పెండ్లికి మాకుం - గారపు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Chaaru Vivaaho - Thsavamu Ghanamugan Jeyan - Gori Darshana Mi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Chchithivi Ganukan = Goorimitho Nidi - Go Yee Pendliki Maakun - Gaarapu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చుట్టము - గా నిన్ను యేసూ కోరుకొని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Chuttamu - Gaa Ninnu Yesoo Korukoni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కరములు జోడించి - పరస్సర ప్రమాణ - భరము మోసిషిన యీ దం-పతుల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 = వర కరుణైక్యతకు భ - వదను గ్రహ కిరీట -ము రచించి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Karamulu Jodinchi - Parassara Pramaana - Bharamu Mosishina Yee Dan-Pathula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 = Vara Karunaikyathaku Bha - Vadanu Graha Kireeta -Mu Rachinchi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మును నీవే దీవింపం ||కోరుకొని||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Munu Neeve Deevimpan ||Korukoni||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) వారు కై- స్తవ జాగరూకత - లను దమ తమ వంతు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లుభవించి = మొనసి సంసార భర - మును జులకన పర్పు -కొను తదాత్మల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) Vaaru Kai- Sthava Jaagarookatha - Lanu Dama Thama Vanthu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Lubhavinchi = Monasi Sansaara Bhara - Munu Julakana Parpu -Konu Thadaathmala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- ళన నీవు దయచేయం ||కోరుకొని||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- Lana Neevu Dayacheyan ||Korukoni||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విశ్వాస ప్రా -ర్ధన కోరికలయందుం - దనర నొకరి కొకరు - 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జూపుచు = నొనర కుటుంబంబు - నురువు నొదింపంగ మనసారం దత్సంత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Vishvaasa Praa -Rdhana Korikalayandun - Danara Nokari Kokaru - Dayan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Joopuchu = Nonara Kutumbambu - Nuruvu Nodimpangga Manasaaran Dathsantha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2026-08-11T18:40:18Z</dcterms:created>
  <dcterms:modified xsi:type="dcterms:W3CDTF">2026-08-11T18:40:18Z</dcterms:modified>
</cp:coreProperties>
</file>