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రండయో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Randayo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రండయో రక్షకుడు పుట్టెను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రక్షకుని చూడను రక్షణాలు పొందను (2)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Randayo Rakshakudu Puttenu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Rakshakuni Choodanu Rakshanaalu Pondanu (2)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 యూదట రాజుల రాజట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రక్షణాలు ఇవ్వను వచ్చియున్నాడట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Yoodula Yoodata Raajula Raajata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Rakshanaalu Ivvanu Vachchiyunnaadata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 యూదట రాజుల రాజట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రక్షణాలు ఇవ్వను వచ్చియున్నాడట (2)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Yoodula Yoodata Raajula Raajata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Rakshanaalu Ivvanu Vachchiyunnaadata (2)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 ఊరిలో బీద కన్య మరియకు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శాలలో శిశువుగా పుట్టెను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Oorilo Beeda Kanya Mariyaku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Shaalalo Shishuvugaa Puttenu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 ఊరిలో బీద కన్య మరియకు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శాలలో శిశువుగా పుట్టెను (2)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Oorilo Beeda Kanya Mariyaku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Shaalalo Shishuvugaa Puttenu (2)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సంతలో సంతోషమేదిరా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కలదురా శ్రీ యేసుని రాకలో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Santhalo Santhoshamediraa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Kaladuraa Shree Yesuni Raakalo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సంతలో సంతోషమేదిరా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కలదురా శ్రీ యేసుని రాకలో (2)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Santhalo Santhoshamediraa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Kaladuraa Shree Yesuni Raakalo (2)      ||Randi||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2026-02-25T09:34:48Z</dcterms:created>
  <dcterms:modified xsi:type="dcterms:W3CDTF">2026-02-25T09:34:48Z</dcterms:modified>
</cp:coreProperties>
</file>