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మరణమునకు విజయ మేది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Maranamunaku Vijayamedi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దేవుని డుండునట్టి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పరదైసునకుఁ బోదుము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Devuni Dundunatti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Paradaisunaku Bodumu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గగన వీధినండి యేసుఁ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గ్రక్కున వేం చేయురా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Gagana Veedhinandi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Grakkuna Ven Cheyuraa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 సర్వ మృతుల నొక్క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క్షణములో బ్రతికించురా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 Sarva Mruthula Nokka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Kshanamulo Brathikinchuraa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బూర రావ మాలకించి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యెల్ల వణఁకురా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Boora Raava Maalakinchi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Yella Vanakuraa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వారధిలో మృతులు జీవ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ధారులై లేచెదరురా ||మర||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Vaaradhilo Mruthulu Jeeva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Dhaarulai Lechedaruraa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భక్తులు విశ్వాసమునకు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 నొందఁ బోదురు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Bhakthulu Viswaasamunaku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 Nonda Boduru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ముర్తి కిరీటము ధరించి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రక్తితో జీవింతురు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Murthi Kireetamu Dharinchi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Rakthitho Jeevinthuru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కరుణలేని మరణమునకు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వెరవకుండ నుండుఁడి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Karunaleni Maranamunaku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Veravakunda Nundudi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మరణవిజయుఁడైన ప్రభుని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చరణములు నుతించుఁడీ ||మర||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Vijayudaina Prabhuni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Charanamulu Nuthinchudee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మరణమునకు విజయ మేది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మోడిపోయెరా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Maranamunaku Vijayamedi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Maranamodipoyeraa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మరణమునకు విజయ మేది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మరణమొంది యేసు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Maranamunaku Vijayamedi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Maranamondi Yesu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మఱల బ్రతికి లేచెరా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Brathiki Lecheraa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క్షయమందు విత్తఁబడి 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క్షయమునందు లేచురా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Kshayamandu Viththabadi 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Kshayamunandu Lechuraa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ప్రియుడు క్రీస్తునందు మృతులు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 పొసంగు ధన్యులు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Priyudu Kreesthunandu Mruthulu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Pem Posangu Dhanyulu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లౌకిక దేహము విడి పర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దేహి యగునురా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Laukika Dehamu Vidi Para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Dehi Yagunuraa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 యోర్దాను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దాఁటించురా ||మరణ||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Bheekara Yordaanu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Daatinchuraa ||Marana||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ధరణి దుఃఖ బాధ 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ధరణియందె విడుతుము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Dharani Duhkha Baadha 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Dharaniyande Viduthumu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2026-08-12T18:03:33Z</dcterms:created>
  <dcterms:modified xsi:type="dcterms:W3CDTF">2026-08-12T18:03:33Z</dcterms:modified>
</cp:coreProperties>
</file>