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ఎవరు ఉన్నా లేకున్నా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Evaru Unnaa Lekunnaa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ఎవరు ఉన్నా లేకున్నా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ఉంటే నాకు చాలు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Evaru Unnaa Lekunnaa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Unte Naaku Chaalu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అందరి ప్రేమ అంతంత వరకే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ప్రేమ అంతము వరకు (2)         ||ఎవరు||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Andari Prema Anthantha Varake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Prema Anthamu Varaku (2)     ||Evaru||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కునుకడు నిదురపోడు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కాపాడుతాడు నన్నెప్పుడు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Kunukadu Nidurapodu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Kaapaaduthaadu Nanneppudu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ఆపదొచ్చినా అపాయమొచ్చినా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రాయి తగలకుండ నన్ను ఎత్తుకుంటాడు (2)       ||అందరి||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Aapadochchinaa Apaayamochchinaa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Raayi Thagalakunda Nannu Etthukuntaadu (2)       ||Andari||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 మరచినా తండ్రి విడచినా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నాతోనే ఉంటాడు ఎల్లప్పుడు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 Marachinaa Thandri Vidachinaa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Naathone Untaadu Ellappudu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ముదిమి వచ్చినా తల నెరిసినా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చంక పెట్టుకొని నన్ను మోస్తాడు (2)       ||అందరి||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Mudimi Vachchinaa Thala Nerisinaa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Chanka Pettukoni Nannu Mosthaadu (2)       ||Andari||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అలసిన కృషించినా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తృప్తి పరచును నన్నెల్లప్పుడు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Alasinaa Krushinchinaa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Thrupthi Parachunu Nannellappudu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శత్రువొచ్చినా శోధనలు చుట్టినా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రెక్కలు చాపి నన్ను కాపాడును (2)       ||అందరి||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Shathruvochchinaa Shodhanalu Chuttinaa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Rekkalu Chaapi Nannu Kaapaadunu (2)       ||Andari||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2026-02-25T09:26:45Z</dcterms:created>
  <dcterms:modified xsi:type="dcterms:W3CDTF">2026-02-25T09:26:45Z</dcterms:modified>
</cp:coreProperties>
</file>