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తూర్పు నుంచి పడమర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Thoorpu Nunchi Padamara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తూర్పు నుంచి పడమర - ఉత్తర దక్షిణ దిశలు యేసురాజు పరిమళ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సువాసనలు గుబాళించెను || తూర్పు!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Thoorpu Nunchi Padamara - Uththara Dakshina Dishalu Yesuraaju Parimala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Suvaasanalu Gubaalinchenu || Thoorpu!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మహిమ ఘనత శక్తులెల మహారాజు యేసు వశము యేసు నందే ...కృపా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పుష్పరాసుల వసంత శోభ..... తూర్పు!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Mahima Ghanatha Shakthulela Mahaaraaju Yesu Vashamu Yesu Nande ...Krupaaa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Pushparaasula Vasantha Shobha..... Thoorpu!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హల్లెలూయ పాటలకు... ఉల్లము ర్సుల్లని పొంగును రారె యేసునిరక్షణ కోరే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.. భూ ప్రజలారా .. తూర్పు!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Hallelooya Paatalaku... Ullamu Rsullani Ponggunu Raare Yesunirakshana Kore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.. Bhoo Prajalaaraa .. Thoorpu!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2026-08-11T18:46:35Z</dcterms:created>
  <dcterms:modified xsi:type="dcterms:W3CDTF">2026-08-11T18:46:35Z</dcterms:modified>
</cp:coreProperties>
</file>