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నిన్నారాధింపను జేరితిమి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Ninnaaraadhimpanu Jerithimi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తనువు శ్రమచేబడలినను మా దారి దుర్గమమైన కనంబడ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వనటంజెందక నేది జేసిన ప్రభువు కొలకని చేయ నడుపుము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Thanuvu Shramachebadalinanu Maa Daari Durgamamaina Kanambada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Vanatamjemdaka Nedi Jesina Prabhuvu Kolakani Cheya Nadupumu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నిన్నారాధింపను జేరితిమి యుదయ శుభకాంతి ప్రభవింపంగా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నేడు శుభకాంతి విరజిమ్మంగా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Ninnaaraadhimpanu Jerithimi Yudaya Shubhakaamthi Prabhavimpamgaa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Nedu Shubhakaamthi Virajimmamgaa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విభవముగను ప్రభాకరముగను విరియు నీ తేజంబెలర్చంగ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నభి దనంబులంగూడి భక్తిని యాత్మతో సత్యంబుతోడను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Vibhavamuganu Prabhaakaramuganu Viriyu Nee Thejambelarchamga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Nabhi Danambulamgoodi Bhakthini Yaathmatho Sathyambuthodanu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ఇరులుం గమ్మిననుండి - యరుణోదయము దనుక - నరిగాపు నీవే కాదా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రాత్రి - యరిగాపు నీవేకాదా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Irulum Gamminanumdi - Yarunodayamu Danuka - Narigaapu Neeve Kaadaa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Raathri - Yarigaapu Neevekaadaa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విరివిగా మా హృదయసీమల నెరసి యుండిన చీకటులుంబో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దరిమి శాంతంబైన మనసుల దయంబ్రసాదింపను భజింతుము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Virivigaa Maa Hrudayaseemala Nerasi Yumdina Cheekatulumbo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Darimi Shaamthambaina Manasula Dayambrasaadimpanu Bhajimthumu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అనఘా నీ సాన్నిధ్య మున నుండంగా మా దుర్గుణముల నరి కట్టుమో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మా దుర్గుణముల తుచి జేయుము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Anaghaa Nee Saannidhya Muna Numdamgaa Maa Durgunamula Nari Kattumo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Maa Durgunamula Thuchi Jeyumu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 భయ భక్తులుంద తీర్చిగ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వినుచు నీ వాక్యోపదేశము లనిశమును ధ్యానింపనాత్మను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 Bhaya Bhakthulumda Theerchiga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Vinuchu Nee Vaakyopadeshamu Lanishamunu Dhyaanimpanaathmanu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బనిచి తుదకు ప్రసన్నమగుము ||ప్రభువా||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Banichi Thudaku Prasannamagumu ||Prabhuvaa||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పనిపాటలలో మేమో - దినము నీకే మహిమ నొనర్ప నడిపించుమో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నిన్నే ఘన పరచ నడిపించుము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Panipaatalalo Memo - Dinamu Neeke Mahima Nonarpa Nadipimchumo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Ninne Ghana Paracha Nadipimchumu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2026-08-11T18:41:36Z</dcterms:created>
  <dcterms:modified xsi:type="dcterms:W3CDTF">2026-08-11T18:41:36Z</dcterms:modified>
</cp:coreProperties>
</file>