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ఏలనే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Aelane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దినమెల్ల దేవుని దయ కోరుమా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 కోరుమా – దయ కోరుమా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Dinamella Devuni Daya Korumaa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 Korumaa – Daya Korumaa  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చదువులోన నీకు విజయాన్ని ఇచ్చాడు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వయసులో నీకు తోడుగా ఉన్నాడు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Chaduvulona Neeku Vijayaanni Ichchaadu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Vayasulo Neeku Thodugaa 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నాలో కృంగిపోకే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గతం ఏమిటో మరచిపోకే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Naalo Krungipoke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Gatham Emito Marachipoke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దినమెల్ల దేవుని కృప కోరుమా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కోరుమా – కృప కోరుమా 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Dinamella Devuni Krupa Korumaa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Korumaa – Krupa Korumaa 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ఏలనే క్రుంగినావు – నిరీక్షణా నీవుంచుమా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సంతోషమూ కలిగీ స్తోత్రము – చెల్లించుమా స్తుతిపాడుమా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Aelane Krunginaavu – Nireekshanaa Neevunchumaa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 Kaligee Sthothramu – Chellinchumaa Sthuthi Paadumaa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యేసు మహిమలు ఆశ్చర్యకార్యాలు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నెమరేసుకుంటూ ప్రాణమా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Yesu Mahimalu Aascharya Kaaryaalu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Nemaresukuntu Praanamaa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స్తుతిపాడుమా – స్తుతిపాడుమా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Paadumaa – Sthuthi Paadumaa  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బాధలెన్నో బహుగా భరించాడు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కొరకు సిలువలోన తాను మరణించాడు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Baadhalenno Bahugaa Bharinchaadu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Koraku Siluvalona Thaani Maraninchaadu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ఈ సత్యం గమనించుమా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కూడా తన కార్యం పాటించుమా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Ee Sathyam Gamaninchumaa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Koodaa Thana Kaaryam Paatinchumaa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అలనాటి యేసు ప్రేమ మరువకు సుమా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మరువకు సుమా – మరువకు సుమా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Alanaati Yesu Prema Maruvaku Sumaa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Maruvaku Sumaa – Maruvaku Sumaa   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శత్రుసేననంతా మిత్రులుగ మార్చాడు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వ్యాధి బాధలందు నిన్ను ఓదార్చాడు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Shathru Senananthaa Mithruluga Maarchaadu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Vyaadhi Baadhalandu Ninnu Odaarchaadu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నాలో కరిగిపోకే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గతం ఏమిటో మరచిపోకే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Naalo Karigipoke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Gatham Emito Marachipoke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2026-02-25T09:22:47Z</dcterms:created>
  <dcterms:modified xsi:type="dcterms:W3CDTF">2026-02-25T09:22:47Z</dcterms:modified>
</cp:coreProperties>
</file>