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మార్గమునకు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Maargamunaku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నామార్గము నకు దీపమైన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నాయేసునితో సదా సాగెద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Naamaargamu Naku Deepamaina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Naayesunitho Sadaa Saageda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గాడాంధకారపు లోయలలో - మరణ భయము నన్ను క్రమ్మినను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ఆత్మయందు నేను క్రుంగిపోవక - అనుదినం ఆనందింపచేయునట్టి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ఆత్మనాధునితో సాగెదను నా మార్గ ||చ|| నాయొక్క ప్రయత్నములన్నియును - నిష్పలముగ అవి మారినను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నాయొక్క ఆశలు అన్నియును - నిరాశలుగ మారిపోయినను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నిరీక్షణతో నే సాగెదను నా మార్గ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సమస్తమైన నా భారములు- సంపూర్ణముగ ప్రభు తీర్చునుగా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నాసన్నిధి నీకు తోడుగా - వచ్చునని సెలవిచ్చిన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దేవునితో సాగెదను నా మార్గ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ఫలము నేను పొందుటకు - నిరీక్షణతో నున్న ధైర్యమును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పలుశ్రమలందును విడువకుండ - ప్రాణాత్మ దేహము సమర్పించి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ప్రియుని ముఖం చూచి సాగెదను ||నా మార్గ||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2026-08-11T18:38:43Z</dcterms:created>
  <dcterms:modified xsi:type="dcterms:W3CDTF">2026-08-11T18:38:43Z</dcterms:modified>
</cp:coreProperties>
</file>