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రక్తములో నాకు జయమే 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రక్తములో నిత్యం విజయం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Rakthamulo Naaku Jayame Jayamu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Rakthamulo Nithyam Vijayam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జయం జయం – నా యేసునిలో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జయం జయం – ప్రభుయేసు రక్తములో (2)     ||యేసు రక్తములో||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 Jayam Jayam – Naa Yesunilo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 Jayam Jayam Jayam – Prabhu Yesu Rakthamulo (2)      ||Yesu Rakthamulo||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పాపాలను క్షమియించి – శాపాలను భరియించి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విడుదలను కలిగించే యేసు రక్తము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Paapaalanu Kshamiyinchi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Shaapaalanu Bhariyinchi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మరణాన్ని తొలగించి – నరకాన్ని తప్పించి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పరలోకానికి చేర్చే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Vidudalanu Kaliginche Yesu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Maranaanni Tholaginchi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అమూల్యమైనది పవిత్రమైనది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ప్రశస్తమైనది నిష్కళంకమైనది (2)      ||జయం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Narakaanni Thappinchi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Paralokaaniki Cherche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శోధనలలో జయమిచ్చి – బాధలో నెమ్మదినిచ్చి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ఆదరణను కలిగించే యేసు రక్తము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Shodhanalalo Jayamichchi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Bhaadhalo Nemmadinichchi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రోగాలను లయపరచి – వ్యాధులను దూరం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 నాకు చేకూర్చే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Aadarananu Kaliginche Yesu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Rogaalanu Layaparachi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అమూల్యమైనది పవిత్రమైనది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ప్రశస్తమైనది నిష్కళంకమైనది (2)      ||జయం 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Vyaadhulanu Dooram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 Naaku Chekoorche Yesu Rakthamu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2026-02-25T09:15:47Z</dcterms:created>
  <dcterms:modified xsi:type="dcterms:W3CDTF">2026-02-25T09:15:47Z</dcterms:modified>
</cp:coreProperties>
</file>