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65760"/>
            <a:ext cx="11274552" cy="6126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ct val="140000"/>
              </a:lnSpc>
              <a:buNone/>
            </a:pPr>
            <a:r>
              <a:rPr lang="en-US" sz="5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నోవహు కుటుంబమే</a:t>
            </a:r>
            <a:endParaRPr lang="en-US" sz="5400" dirty="0"/>
          </a:p>
          <a:p>
            <a:pPr algn="ctr" indent="0" marL="0">
              <a:lnSpc>
                <a:spcPct val="140000"/>
              </a:lnSpc>
              <a:buNone/>
            </a:pPr>
            <a:r>
              <a:rPr lang="en-US" sz="39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Novahu Kutumbame</a:t>
            </a:r>
            <a:endParaRPr lang="en-US" sz="5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65760"/>
            <a:ext cx="11274552" cy="6126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ct val="120000"/>
              </a:lnSpc>
              <a:buNone/>
            </a:pPr>
            <a:r>
              <a:rPr lang="en-US" sz="3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నోవహు కుటుంబమే ఓడలోకి చేరింది</a:t>
            </a:r>
            <a:endParaRPr lang="en-US" sz="34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4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Novahu Kutumbame Odaloki Cherindi</a:t>
            </a:r>
            <a:endParaRPr lang="en-US" sz="34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3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ఆ దేవుని కుటుంబమే నీటిలోనే మునిగిపోయింది (2)</a:t>
            </a:r>
            <a:endParaRPr lang="en-US" sz="34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4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Aa Devuni Kutumbame Neetilone Munigipoyindi (2)</a:t>
            </a:r>
            <a:endParaRPr lang="en-US" sz="3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65760"/>
            <a:ext cx="11274552" cy="6126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ct val="120000"/>
              </a:lnSpc>
              <a:buNone/>
            </a:pPr>
            <a:r>
              <a:rPr lang="en-US" sz="3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జంతువులే పక్షులే జీవరాశులే చేరిపోయాయి</a:t>
            </a:r>
            <a:endParaRPr lang="en-US" sz="34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4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Janthuvule Pakshule Jeevaraashule Cheripoyaayi</a:t>
            </a:r>
            <a:endParaRPr lang="en-US" sz="34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3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ఈ మనిషినే ఎంత పిలిచినా వారు రారని తెలిసిపోయింది</a:t>
            </a:r>
            <a:endParaRPr lang="en-US" sz="34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4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Ee Manishine Entha Pilichinaa Vaaru Raarani Thelispoyindi</a:t>
            </a:r>
            <a:endParaRPr lang="en-US" sz="3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65760"/>
            <a:ext cx="11274552" cy="6126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ct val="120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ఈ లోకమే మాకు చాలనీ</a:t>
            </a:r>
            <a:endParaRPr lang="en-US" sz="40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9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Paralokame Maaku Vaddante</a:t>
            </a:r>
            <a:endParaRPr lang="en-US" sz="40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పరలోకమే మాకు వద్దంటే</a:t>
            </a:r>
            <a:endParaRPr lang="en-US" sz="40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9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Evvarikivvaali Paralokam </a:t>
            </a:r>
            <a:endParaRPr lang="en-US" sz="4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65760"/>
            <a:ext cx="11274552" cy="6126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ct val="120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ఎవ్వరికివ్వాలి పరలోకం</a:t>
            </a:r>
            <a:endParaRPr lang="en-US" sz="40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9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Thana Pillalu Raraante Adi Narakam</a:t>
            </a:r>
            <a:endParaRPr lang="en-US" sz="40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తన పిల్లలు రారంటే అది నరకం</a:t>
            </a:r>
            <a:endParaRPr lang="en-US" sz="40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9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Evvarikivvaali Paralokam </a:t>
            </a:r>
            <a:endParaRPr lang="en-US" sz="4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65760"/>
            <a:ext cx="11274552" cy="6126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ct val="120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ఎవ్వరికివ్వాలి పరలోకం</a:t>
            </a:r>
            <a:endParaRPr lang="en-US" sz="40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9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Thana Pillalu Kaadante Adi Narakam</a:t>
            </a:r>
            <a:endParaRPr lang="en-US" sz="40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తన పిల్లలు కాదంటే అది నరకం</a:t>
            </a:r>
            <a:endParaRPr lang="en-US" sz="40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9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Hrudayamlo Nochchukunnaadu Appude</a:t>
            </a:r>
            <a:endParaRPr lang="en-US" sz="4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65760"/>
            <a:ext cx="11274552" cy="6126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ct val="120000"/>
              </a:lnSpc>
              <a:buNone/>
            </a:pPr>
            <a:r>
              <a:rPr lang="en-US" sz="2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హృదయంలో నొచ్చుకున్నాడు అప్పుడే</a:t>
            </a:r>
            <a:endParaRPr lang="en-US" sz="28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0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endParaRPr lang="en-US" sz="28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తన పిల్లలే రారని తెలిసిపోయింది అప్పుడే (2)     ||నోవహు||</a:t>
            </a:r>
            <a:endParaRPr lang="en-US" sz="28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0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1. Kaakini Pampinchaadu Adi Thiruguthu Undi</a:t>
            </a:r>
            <a:endParaRPr lang="en-US" sz="2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65760"/>
            <a:ext cx="11274552" cy="6126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ct val="120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1. కాకిని పంపించాడు అది తిరుగుతూ ఉంది</a:t>
            </a:r>
            <a:endParaRPr lang="en-US" sz="40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9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Ee Manishine Thirigi Rammani Aa Devudu Pampaadu</a:t>
            </a:r>
            <a:endParaRPr lang="en-US" sz="40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పావురమును పంపించాడు అది తిరిగొచ్చింది</a:t>
            </a:r>
            <a:endParaRPr lang="en-US" sz="40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9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Ee Lokame Choosi Nijamani Maayalo Paddaadu</a:t>
            </a:r>
            <a:endParaRPr lang="en-US" sz="4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65760"/>
            <a:ext cx="11274552" cy="6126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ct val="120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ఈ మనిషినే తిరిగి రమ్మని ఆ దేవుడు పంపాడు</a:t>
            </a:r>
            <a:endParaRPr lang="en-US" sz="40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9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Devudu Ledani Anukoni Brathukuthunnaavu</a:t>
            </a:r>
            <a:endParaRPr lang="en-US" sz="40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ఈ లోకమే చూసి నిజమని మాయలో పడ్డాడు</a:t>
            </a:r>
            <a:endParaRPr lang="en-US" sz="40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9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Aa Devudu Naatho Pilisthe Raakunnaavu (2)     ||Novahu||</a:t>
            </a:r>
            <a:endParaRPr lang="en-US" sz="4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65760"/>
            <a:ext cx="11274552" cy="6126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ct val="120000"/>
              </a:lnSpc>
              <a:buNone/>
            </a:pPr>
            <a:r>
              <a:rPr lang="en-US" sz="3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దేవుడు లేడని అనుకొని బ్రతుకుతున్నావు</a:t>
            </a:r>
            <a:endParaRPr lang="en-US" sz="34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4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endParaRPr lang="en-US" sz="34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3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ఆ దేవుడు నాతో పిలిస్తే రాకున్నావు (2)     ||నోవహు||</a:t>
            </a:r>
            <a:endParaRPr lang="en-US" sz="34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4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2. Naaru Naatuchu Indlu Kattukoni Untunnaavu</a:t>
            </a:r>
            <a:endParaRPr lang="en-US" sz="34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65760"/>
            <a:ext cx="11274552" cy="6126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ct val="120000"/>
              </a:lnSpc>
              <a:buNone/>
            </a:pPr>
            <a:r>
              <a:rPr lang="en-US" sz="3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2. నారు నాటుచు ఇండ్లు కట్టుకొని ఉంటున్నావు</a:t>
            </a:r>
            <a:endParaRPr lang="en-US" sz="34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4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Ninu Rammani Athanu Pilisthe Nuvvu Kaadantunnaavu</a:t>
            </a:r>
            <a:endParaRPr lang="en-US" sz="34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3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పెండ్లి చేసుకొని పెంచాలని అని అంటున్నావు (2)</a:t>
            </a:r>
            <a:endParaRPr lang="en-US" sz="34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4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Aa Devude Ninu Penchithe Penchaledantunnaavu</a:t>
            </a:r>
            <a:endParaRPr lang="en-US" sz="3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65760"/>
            <a:ext cx="11274552" cy="6126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ct val="120000"/>
              </a:lnSpc>
              <a:buNone/>
            </a:pPr>
            <a:r>
              <a:rPr lang="en-US" sz="3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నిను రమ్మని అతను పిలిస్తే నువ్వు కాదంటున్నావు</a:t>
            </a:r>
            <a:endParaRPr lang="en-US" sz="34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4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Lothu Bhaaryalaa Athani Maata Vinakunnaavu</a:t>
            </a:r>
            <a:endParaRPr lang="en-US" sz="34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3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ఆ దేవుడే నిను పెంచితే పెంచలేదంటున్నావు</a:t>
            </a:r>
            <a:endParaRPr lang="en-US" sz="34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4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Maranisthaavani Adi Thelisinaa Maarakunnaavu (Nammakunnaavu) (2)</a:t>
            </a:r>
            <a:endParaRPr lang="en-US" sz="34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65760"/>
            <a:ext cx="11274552" cy="6126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ct val="120000"/>
              </a:lnSpc>
              <a:buNone/>
            </a:pPr>
            <a:r>
              <a:rPr lang="en-US" sz="3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లోతు భార్యలా అతని మాట వినకున్నావు</a:t>
            </a:r>
            <a:endParaRPr lang="en-US" sz="34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4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Suvaartha Sabahale Devuni Pilupani Thelusuko</a:t>
            </a:r>
            <a:endParaRPr lang="en-US" sz="34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3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మరణిస్తావని అది తెలిసినా మారకున్నావు (నమ్మకున్నావు) (2)</a:t>
            </a:r>
            <a:endParaRPr lang="en-US" sz="34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4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Nee Marnaaniki Munde Devuni Thelusuko     ||Novahu||</a:t>
            </a:r>
            <a:endParaRPr lang="en-US" sz="34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65760"/>
            <a:ext cx="11274552" cy="6126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ct val="120000"/>
              </a:lnSpc>
              <a:buNone/>
            </a:pPr>
            <a:r>
              <a:rPr lang="en-US" sz="3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సువార్త సభలే దేవుని పిలుపని తెలుసుకో</a:t>
            </a:r>
            <a:endParaRPr lang="en-US" sz="34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3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నీ మరణానికి ముందే దేవుని తెలుసుకో     ||నోవహు||</a:t>
            </a:r>
            <a:endParaRPr lang="en-US" sz="3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2026-11-08T16:33:54Z</dcterms:created>
  <dcterms:modified xsi:type="dcterms:W3CDTF">2026-11-08T16:33:54Z</dcterms:modified>
</cp:coreProperties>
</file>