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రాత్రియయ్యెన న్నెడంబాయకు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Raathriyayyena Nnedambaayaku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రేపు నే జేరబోవు వేళలోన్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కావుమయ్యా నీ దివ్య జూపుచున్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Repu Ne Jerabovu Velalon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Kaavumayyaa Nee Divya Joopuchun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చావు జీవంబులందు నైనను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తోడై నన్నాసిపోకుము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Chaavu Jeevambulandu Nainanu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Thodai Nannaasipokumu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రాత్రియయ్యెన న్నెడంబాయకు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ధాత్రిపైం చీకటులుం గ్రమ్మెను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Raathriyayyena Nnedambaayaku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Dhaathripain Cheekatulun Grammenu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సహాయ మేమి లేనివారికి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సహాయుండా, నన్నాసిపోకుమా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Sahaaya Memi Lenivaariki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Sahaayundaa, Nannaasipokumaa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ఏకాలంబైన నీ సహాయము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లేక పిశాచిన్ గెల్వంజాలను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Ekaalambaina Nee Sahaayamu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Leka Pishaachin Gelvanjaalanu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నీకంటె నాకు లేదుగా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 ప్రకాశుండా, నన్నాసిపోకుమా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Neekante Naaku Ledugaa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Prakaashundaa, Nannaasipokumaa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నా చెంత నీవు చేరియుండంగ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చింతయైన నన్ను సోకునా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Naa Chentha Neevu Cheriyundangga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 Chinthayaina Nannu Sokunaa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శత్రువైన నన్ను గెల్వునా?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శైలమా, నన్నాసిపోకుమా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 Shathruvaina Nannu Gelvunaa?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Shailamaa, Nannaasipokumaa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సమృద్ధుండు సహాయుండాయెను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మృత్యువా నీ ముల్లు గెల్వునా?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Samruddhundu Sahaayundaayenu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Mruthyuvaa Nee Mullu Gelvunaa?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సమాధి నీకు జయమబ్బునా?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మధ్యమున్ సర్వేశ పాయకు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Samaadhi Neeku Jayamabbunaa?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Madhyamun Sarvesha Paayaku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2026-08-11T18:41:40Z</dcterms:created>
  <dcterms:modified xsi:type="dcterms:W3CDTF">2026-08-11T18:41:40Z</dcterms:modified>
</cp:coreProperties>
</file>