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నేస్తమా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Nesthamaa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నేస్తమా ఈ శుభవార్త తెలియునా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ప్రేమించేవారొకరున్నారనే వాస్తవం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Nesthamaa Ee Shubhavaartha Theliyunaa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Premanchevaarokarunnaarane Vaasthavan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రక్షించువాడు యేసయ్యేననే సత్యం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Rakshinchuvaadu Yesayyanane Sathyan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నమ్మినవారే మోసంతో నీ గుండెనే చీల్చినా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స్వంతజనులే నీ ఆశల మేడలు అన్నియు కూల్చినా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Namminavaare Mosantho Nee Gundene Cheelchinaa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Svanthajanule Nee Aashala Medalu Anniyu Koolchinaa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ఊహించనివి జరిగినా – అవమానం మిగిలినా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ఓదార్చే వారొకరున్నారనే వాస్తవం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Oohinchanivi Jariginaa – Avamaanan Migilinaa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Odaarche Vaarokarunnaarane Vaasthavan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స్థితి మార్చువాడు యేసయ్యేననే సత్యం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Sthithi Maarchuvaadu Yesayyanane Sathyan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కష్టార్జితము అన్యాయము చేయువారికే దక్కినా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నీకున్న స్వాస్థ్యము దోపిడిదారుల చేతికే చిక్కినా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Kashtaarjithamu Anyaayamu Cheyuvaarike Dakkinaa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Neekunna Svaasthyamu Dopididaarula Chethike Chikkinaa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ఉద్యోగమే ఊడినా – వ్యాపారంలో ఓడినా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ఓదార్చే వారొకరున్నారనే వాస్తవం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Udyogame Oodinaa – Vyaapaaranlo Odinaa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Odaarche Vaarokarunnaarane Vaasthavan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స్థితి మార్చువాడు యేసయ్యేననే సత్యం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Sthithi Maarchuvaadu Yesayyanane Sathyan Theliyunaa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2026-08-24T10:17:25Z</dcterms:created>
  <dcterms:modified xsi:type="dcterms:W3CDTF">2026-08-24T10:17:25Z</dcterms:modified>
</cp:coreProperties>
</file>