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నామం మధురం –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Naamam Madhuram –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నామం మధురం – నా వాక్యమే నా జీవనాధారం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Naaman Madhuran – Naa Vaakyame Naa Jeevanaadhaaran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ధైర్యం చెడినవారికి ధైర్యం నిచ్చు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దు:ఖములో ఉన్నవారికి సంతోషమును ఇచ్చున్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Dhairyan Chedinavaariki Dhairyan Nichchu Naaman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Du:Khamulo Unnavaariki Santhoshamunu Ichchun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నామం మధురం – సాటిలేనిది నీ నామమూ...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Naaman Madhuran – Saatilenidi Nee Naamamoo...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రక్షణను అంతము వరకు కాపాడు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ప్రార్థనకు జవాబునిచ్చు యేసు నామము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Rakshananu Anthamu Varaku Kaapaadu Naaman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Praarthanaku Javaabunichchu Yesu Naamamu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ఆశగల ప్రాణమును తృప్తి పరచు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ఆరాధనకు యోగ్యతనిచ్చు యేసు నామమం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Aashagala Praanamunu Thrupthi Parachu Naaman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Aaraadhanaku Yogyathanichchu Yesu Naamaman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2026-08-24T10:17:09Z</dcterms:created>
  <dcterms:modified xsi:type="dcterms:W3CDTF">2026-08-24T10:17:09Z</dcterms:modified>
</cp:coreProperties>
</file>