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notesMasterIdLst>
    <p:notesMasterId r:id="rId2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Strong and Kind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said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if I fear,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should come to Him.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one else can be my shield,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should come to Him.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the Lord is good and faithful,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will keep us day and night!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can always run to Jesus!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Jesus, strong and kind.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said if I am lost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will come to me.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He showed me on that cross,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will come to me.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the Lord is good and faithful,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will keep us day and night!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can always run to Jesus!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Jesus, strong and kind.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the Lord is good and faithful,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will keep us day and night!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said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if I thirst,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can always run to Jesus!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Jesus, strong and kind,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Jesus, strong and kind!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should come to Him.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one else can satisfy,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should come to Him.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said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I am weak,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should come to Him.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No one else can be my strength,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should come to Him.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the Lord is good and faithful,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will keep us day and night!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can always run to Jesus!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Jesus, strong and kind.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2026-08-24T07:34:27Z</dcterms:created>
  <dcterms:modified xsi:type="dcterms:W3CDTF">2026-08-24T07:34:27Z</dcterms:modified>
</cp:coreProperties>
</file>