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మిమ్మును నింపె మేలులతోడ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Mimmunu Nimpe Melulathoda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పరిశుద్ధాత్మ వరమునుపొంది - ఆత్మలో ఆనందించెదరు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Parishuddhathma Varamunupondi - Aathmalo Aanandinchedaru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మిమ్మును స్థిరులుగా చేయును ప్రభువు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మునుపటికన్న హెచ్చుగా నిచ్చి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Mimmunu Sthirulugaa Cheyunu Prabhuvu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Munupatikanna Hechchugaa Nichchi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మీతో నుండగోరెను నిత్యము - పొందుడి ప్రభు దీవెనలు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Meetho Nundagorenu Nithyamu - Pondudi Prabhu Deevenalu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ఆయన కృపలో వర్థిల్లినచో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అనుదినము ప్రభు మిము దీవించును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Aayana Krupalo Varthillinacho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Anudinamu Prabhu Mimu Deevinchunu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కృప మిమ్ము ఆవరించును - ఆనందించుడి కృపతో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Krupa Mimmu Aavarinchunu - Aanandinchudi Krupatho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జయ జీవితమును కలిగినవారే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స్వాస్థ్యమును మిగుల పొందెదరు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Jaya Jeevithamunu Kaliginavaare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Svaasthyamunu Migula Pondedaru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విశ్వాసముతో విజయముపొంది - పాడుడి హల్లెలూయ ప్రభుకే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Vishvaasamutho Vijayamupondi - Paadudi Hallelooya Prabhuke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మిమ్మును నింపె మేలులతోడ - అవియేపరలోక దీవెనలు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Mimmunu Nimpe Melulathoda - Aviyeparaloka Deevenalu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ఆయన మందిరమందే మీకు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అధిక దీవెనలు దొరుకును ఎన్నో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Aayana Mandiramande Meeku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Adhika Deevenalu Dorukunu Enno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మందిర సమృద్ధిని పొంది (2) - త్రాగుడి జీవజలములను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Mandira Samruddhini Pondi (2) - Thraagudi Jeevajalamulanu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మీ పాపములను పరిహరించును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మీకు విమోచన తనయందే కలదు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Mee Paapamulanu Pariharinchunu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Meeku Vimochana Thanayande Kaladu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సత్యుని కృపామహదైశ్వర్యముతో - సంతోషించుడి మీరు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Sathyuni Krupamahadaishvaryamutho - Santhoshinchudi Meeru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తన రక్తముతో విమోచించిన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వారికి ప్రభువు యిచ్చును స్వాస్థ్యము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Thana Rakthamutho Vimochinchina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Vaariki Prabhuvu Yichchunu Svaasthyamu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తేజోవాసులు పరిశుద్ధులతో - పాలివారినిగా చేసె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Thejovaasulu Parishuddhalatho - Paalivaarinigaa Chese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ప్రభు యేసు నెందరు స్వీకరించెదరో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నిత్యజీవమును స్వతంత్రించుకొని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Prabhu Yesu Nendaru Sveekarinchedaro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Nithyajeevamunu Svathanthrinchukoni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2026-08-11T18:51:37Z</dcterms:created>
  <dcterms:modified xsi:type="dcterms:W3CDTF">2026-08-11T18:51:37Z</dcterms:modified>
</cp:coreProperties>
</file>