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ఏదైనా ఏమైనా ఆధారం నీవేగా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Edainaa Emainaa Aadhaaram Neevegaa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సంసోనుకు బలము ఆధారమైయున్నావు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Samsonuku Balamu Aadhaaramaiyunnaavu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 విజయముకు ఆధారమైయున్నావు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Saulu Vijayamuku Aadhaaramaiyunnaavu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గర్వము అణిచి గెలుపునిచ్చావు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Garvamu Anachi Gelupunichchaavu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దీనస్థితిని వెలిగించుమో ప్రభూ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Deenasthithini Veliginchumo Prabhoo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ఓమెగాయు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Omegaayu Neeve Sthothramulu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నీవే స్తోత్రములు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Neeve Sthothramulu (2)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ఏదైనా ఏమైనా ఆధారం నీవేగా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Edainaa Emainaa Aadhaaram Neevegaa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స్థలమో ఏ క్షణమో ఆధారం నీవేగా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Sthalamo Ae Kshanamo Aadhaaram Neevegaa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ఓమెగాయు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Omegaayu Neeve Sthothramulu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నీవే స్తోత్రములు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Neeve Sthothramulu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పౌలు సీలలు కృంగిన వేళలో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Paulu Seelalu Krungina Velalo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ఆధారము నీవైతివి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Aadhaaramu Neevaithivi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 దానియేలు ఉండగా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Daaniyelu Undagaa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ఆధారము నీవైతివి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Aadhaaramu Neevaithivi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పరిస్థితిలో విడుదల కోసమై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Paristhithilo Vidudala Kosamai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ఆధారం నీవేగా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 Neevegaa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ఓమెగాయు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Omegaayu Neeve Sthothramulu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నీవే స్తోత్రములు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Neeve Sthothramulu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నీవే స్తోత్రములు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Neeve Sthothramulu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2026-08-30T16:56:02Z</dcterms:created>
  <dcterms:modified xsi:type="dcterms:W3CDTF">2026-08-30T16:56:02Z</dcterms:modified>
</cp:coreProperties>
</file>