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ప్రియుడా పాపవిమోచకుడా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Priyudaa Paapavimochakudaa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బూరశబ్దముతో నీవరుదెంచు - దూతలతో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నాకై గాయపడిన - బంగారు నీ మోమున్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Boorashabdamutho Neevarudenchu - Doothalatho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Naakai Gaayapadina - Banggaaru Nee Momun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రక్షణతో నిరీక్షించెదన్ - వీక్షింపన్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Rakshanatho Nireekshinchedan - Veekshimpan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సూర్యచంద్ర ఆకాశం దాటి - నీ చెంతకు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జీవవృక్షమున చెంత జీవనదిని చేరి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Sooryachandra Aakaashan Daati - Nee Chenthaku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Jeevavrukshamuna Chentha Jeevanadini Cheri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 హల్లెలూయ - ఎల్లప్పుడు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 Hallelooya - Ellappudu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ప్రియుడా - పాపవిమోచకుడా - ప్రభుయేసు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Priyudaa - Paapavimochakudaa - PrabhuYesu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ప్రాణమును కాపాడి - నూతన బలమొసగెను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గీతములతో - ఆరాధించెదను - ఎల్లప్పుడు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Praanamunu Kaapaadi - Noothana Balamosagenu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Geethamulatho - Aaraadhinchedanu - Ellappudu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యేసుని రక్తమందు - ముక్తి లభించెను - స్తుతించెదన్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యేసుని నిత్య జీవము - పొందెదను నిశ్చయం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Yesuni Rakthamandu - Mukthi Labhinchenu - Sthuthinchedan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Yesuni Nithya Jeevamu - Pondedanu Nishchayan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యేసునకె నా స్తుతి సుమములు - సుమధురం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Yesunake Naa Sthuthi Sumamulu - Sumadhuran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తల్లి గర్భమునె ఎరిగి నన్ను - ప్రేమించెన్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తల్లిని మించిన ప్రేమ - జూపిన మరువని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Thalli Garbhamune Erigi Nannu - Preminchen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Thallini Minchina Prema - Joopina Maruvani Prema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తల్లి మరిచిన మరువ డేసు - నిరతము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Thalli Marichina Maruva Desu - Nirathamu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సూర్యకాంత సుగంధ సునీల - సువర్ణము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సూర్యతేజస్సు మించిన - ఆ వెల్గు రాజ్యములో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Sooryakaantha Sugandha Suneela - Suvarnamu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Sooryathejassu Minchina - Aa Velgu Raajyamulo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సూర్యునివలె తేజరిల్లెదను - నా యేసుతో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Sooryunivale Thejarilledanu - Naa Yesutho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2026-08-11T18:48:50Z</dcterms:created>
  <dcterms:modified xsi:type="dcterms:W3CDTF">2026-08-11T18:48:50Z</dcterms:modified>
</cp:coreProperties>
</file>