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నాండు వచ్చినట్లు గాదు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Naandu Vachchinatlu Gaadu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నాండు వచ్చినట్లు గాదు - నేండు వచ్చుట = తేరి - చూడరాదు 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నింకం - జొత్తు మెచ్చుట ||నాండు||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Naandu Vachchinatlu Gaadu - Nendu Vachchuta = Theri - Choodaraadu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Ningkan - Joththu Mechchuta ||Naandu||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మొదట గొట్జెపిల్ల రీతి - నొదిగి వచ్చెంగా = యిపుడు - కొదమ సింహమయ్యె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- గుండె దిగులుగా ||నాండు||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Modata Gotjepilla Reethi - Nodigi Vachchenggaa = Yipudu - Kodama Sinhamayye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- Gunde Digulugaa ||Naandu||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దాసునివలె దొల్లిం - జూచినాముగా = యిపుడు - దోసము లెంచి దండింప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దొరయైనాండుగా ||నాండు||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Daasunivale Dollin - Joochinaamugaa = Yipudu - Dosamu Lenchi Dandimpa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Dorayainaandugaa ||Naandu||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 తట్టు బోయిన మనకు - నెదురు వచ్చెంగా = పిడుగు - రీతి వాని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యుగ్రమైన - దృష్టి హెచ్చంగా ||నాండు||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 Thattu Boyina Manaku - Neduru Vachchenggaa = Pidugu - Reethi Vaani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Yugramaina - Drushti Hechchanggaa ||Naandu||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కొండ వండ లందు డాగి - యుండలేముగా = వాని - యండనుండి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మండు నగ్ని - యదిగో వచ్చెంగా ||నాండు||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Konda Vanda Landu Daagi - Yundalemugaa = Vaani - Yandanundi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Mandu Nagni - Yadigo Vachchenggaa ||Naandu||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దిక్కుగా నున్నట్లు నితర - దేవతలను నమ్మి = వట్టి - పుక్కిటి పురాణములకుం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బోయి చెడితిమి ||నాండు||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Dikkugaa Nunnatlu Nithara - Devathalanu Nammi = Vatti - Pukkiti Puraanamulakun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Boyi Chedithimi ||Naandu||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వీధుల బోధించు వారి - వినక పోతిమి = యిపుడు - బాధం బొంది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నరకాగ్నిలోం బడంబాలైతిమి ||నాండు||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Veedhula Bodhinchu Vaari - Vinaka Pothimi = Yipudu - Baadhan Bondi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Narakaagnilon Badambaalaithimi ||Naandu||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2026-08-11T18:42:47Z</dcterms:created>
  <dcterms:modified xsi:type="dcterms:W3CDTF">2026-08-11T18:42:47Z</dcterms:modified>
</cp:coreProperties>
</file>