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 Christian Soldiers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mighty army moves the church of God;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Brothers, we are treading where the saints have trod.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not divided, all one body we,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 hope and doctrine, one in charity.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Onward, Christian soldiers,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Marching as to war,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on before.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Crowns and thrones may perish, kingdoms rise and wane,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 church of Jesus constant will remain.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Gates of hell can never gainst that church prevail;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Christ's own promise, and that cannot fail.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Onward, Christian soldiers,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Marching as to war,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on before.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 then, ye people, join our happy throng,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Blend with ours your voices in the triumph song.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Glory, laud and honor unto Christ the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through countless ages men and angels sing.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 Christian soldiers, marching as to war,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cross of Jesus going on before.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Onward, Christian soldiers,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Marching as to war,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on before.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the royal Master, leads against the foe;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Forward into battle see His banners go!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Onward, Christian soldiers,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Marching as to war,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on before.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sign of triumph, satan's host doth flee;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then, Christian soldiers, on to victory!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Hell's foundations quiver at the shout of praise;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Brothers lift your voices, loud your anthems raise.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Onward, Christian soldiers,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Marching as to war,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on before.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2026-08-24T07:35:02Z</dcterms:created>
  <dcterms:modified xsi:type="dcterms:W3CDTF">2026-08-24T07:35:02Z</dcterms:modified>
</cp:coreProperties>
</file>