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దేవుని ఆశ్రయించుమా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Devuni Aashrayinchumaa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మొక్కుబడి చేసి ప్రార్థించెను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దీవింపబడెను కుమారుని పొందెను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Mrokkubadi Chesi Praardhinchenu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Deevimpabadenu Kumaaruni Pondenu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అడుగుము నీకివ్వబడును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ప్రార్థించుము (2)    ||యేసు నామములోనే||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Adugumu Neekivvabadunu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Praardhinchumu (2)           ||Yesu Naamamulone||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శోధనలనైనా సమస్తమును కోల్పోయిన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యోబువంటి విశ్వాసం గమనించుమా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Shodhanalennainaa Samasthamunu Kolpoyinaa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Yobu Vanti Vishwaasam Gamaninchumaa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యధార్ధతతో నిరీక్షించెను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రెండంతల దీవెనలు పొందుకొనెను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Yadaardhathatho Nireekshinchenu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Rendanthala Deevenalu Pondukonenu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సహనము చూపుము సమకూడి జరుగును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నందు నిరీక్షించుము (2)    ||యేసు నామములోనే||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Sahanamu Choopumu Samakoodi Jarugunu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Nandu Nireekshinchumu (2)           ||Yesu Naamamulone||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దేవుని ఆశ్రయించుమా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సోదరా సోదరీ ఈ క్షణమే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Devuni Aashrayinchumaa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Sodaraa Sodaree Ee Kshaname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విశ్వసించుమా తండ్రిని వేడుమా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గొప్పకార్యాలు జరుగును నీ యెదుటే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Vishwasinchumaa Thandrini Vedumaa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Kaaryaalu Jarugunu Nee Yedute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లేక… సహాయము లేక… సోలిపోయావా?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నామములోనే స్వస్థత – యేసు కృపలోనే భద్రత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Leka Sahaayamu Leka Solipoyaavaa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Naamamulone Swasthatha – Yesu Krupalone Bhadratha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రక్తములోనే విమోచన – యేసే నడిపించును జీవమార్గాన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Rakthamulone Vimochana – Yese Nadipinchunu Jeeva Maargaana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రోగియైన దాసుని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శతాధిపతి యేసు ప్రభుని వేడుకొనెను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Rogiyaina Daasuni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Shathaadhipathi Yesu Prabhuni Vedukonenu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మాత్రం సెలవిమ్మనగా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విశ్వసించిన ప్రకారమే స్వస్థతను పొందెను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Maathram Selavimmanagaa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Vishwasinchina Prakaarame Swasthathanu Pondenu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విశ్వసించి అడుగుము అద్భుతాలు జరుగును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నందు విశ్వాసముంచుము (2)    ||యేసు నామములోనే||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Vishwasinchi Adugumu Adbhuthaalu Jarugunu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Nandu Vishwaasamunchumu (2)           ||Yesu Naamamulone||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దు:ఖ స్థితిలో హన్నా తన ఆత్మను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సన్నిధిని కుమ్మరించుకొనెను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 Sthithilo Hanna Thana Aathmanu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Sannidhini Kummarinchukonenu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2026-02-25T09:18:31Z</dcterms:created>
  <dcterms:modified xsi:type="dcterms:W3CDTF">2026-02-25T09:18:31Z</dcterms:modified>
</cp:coreProperties>
</file>