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తైలాభిషేకము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Thailaabhishekamu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తైలాభిషేకము నిమ్ము – ఆత్మ స్వరూపుడా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ఆనంద తైలాభిషేకము నిమ్ము – ఆత్మ స్వరూపుడా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Thailaabhishekamu Nimmu – Aathma Swaroopudaa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Aananda Thailaabhishekamu Nimmu – Aathma Swaroopudaa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స్వరూపుడా – నా ప్రేమ పూర్ణుడా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పరిశుద్ధాత్ముడా – నా ప్రేమ పూర్ణుడా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Swaroopudaa – Naa Prema Poornudaa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Parishuddhaathmudaa – Naa Prema Poornudaa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ఎముకలు జీవింప జేయుము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స్వరూపుడా – పరమాత్మ స్వరూపుడా (2)          ||ఆనంద||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Emukalu Jeevimpa Jeyumu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Swaroopudaa – Paramaathma Swaroopudaa (2)         ||Aananda||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 భూమిని ఫలియింప జేయుము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స్వరూపుడా – నా ప్రేమ పూర్ణుడా (2)          ||ఆనంద||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 Bhoomini Phaliyimpa Jeyumu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Swaroopudaa – Naa Prema Poornudaa (2)         ||Aananda||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యవ్వనులకు నీ దర్శన మిమ్ము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స్వరూపుడా – నా ప్రేమ పూర్ణుడా (2)          ||ఆనంద||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Yavvanulaku Nee Darshana Mimmu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Swaroopudaa – Naa Prema Poornudaa (2)         ||Aananda||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2026-02-25T08:38:04Z</dcterms:created>
  <dcterms:modified xsi:type="dcterms:W3CDTF">2026-02-25T08:38:04Z</dcterms:modified>
</cp:coreProperties>
</file>