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అర్హత లేకున్నా ప్రేమించావు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Arhatha Lekunnaa Preminchaavu</a:t>
            </a:r>
            <a:endParaRPr lang="en-US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2026-07-09T10:30:37Z</dcterms:created>
  <dcterms:modified xsi:type="dcterms:W3CDTF">2026-07-09T10:30:37Z</dcterms:modified>
</cp:coreProperties>
</file>