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The Lord is Risen Today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Lives again our glorious King,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Where, O death, is now thy sting?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Dying once He now doth save,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thy victory, O grave?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Soar we now where Christ hath led,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Following our exalted Head,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Made like Him, like Him we rise,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Ours the cross, the grave, the skies,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Hail, the Lord of earth and Heaven,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to Thee by both be given,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Christ, the Lord, is risen today,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 we greet triumphant now,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Hail, the resurrection, thou,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Sons of men and angels say,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Raise your joys and triumphs high,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Sing, ye heavens, and earth, reply,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Love's redeeming work is done,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Fought the fight, the battle won,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Death in vain forbids His rise,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hath opened paradise,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2026-08-24T07:33:29Z</dcterms:created>
  <dcterms:modified xsi:type="dcterms:W3CDTF">2026-08-24T07:33:29Z</dcterms:modified>
</cp:coreProperties>
</file>