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బలమైన యాకోబు దేవునికి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Balamaina Yaakobu Devuniki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అతి శ్రేష్ఠమైన గోధుమలను - అనుగ్రహించి పోషించెద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కొండ తేనెనిచ్చి కడు ప్రేమతో - తృప్తి పరచెదను నిత్యముగా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Athi Shreshthamaina Godhumalanu - Anugrahinchi Poshincheda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Konda Thenenichchi Kadu Prematho - Thrupthi Parachedanu Nithyamugaa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అయ్యో ఇశ్రాయేలు నీవు నా మాట - వినిన పక్షాన ఎంత మేలగు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అన్యదేవతల నెవ్వరికిని - నీవు ఎన్నడు పూజ చేయరాదు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Ayyo Ishraayelu Neevu Naa Maata - Vinina Pakshaana Entha Melagu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Anyadevathala Nevvarikini - Neevu Ennadu Pooja Cheyaraadu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బలమైన యాకోబు దేవునికి (2) -  గానము సంతోషముగా పాడుడీ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Balamaina Yaakobu Devuniki (2) -  Gaanamu Santhoshamugaa Paadudee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 పాడి గిలక తప్పెట కొట్టుడి - సితార స్వరమండలము వాయించుడి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Paadi Gilaka Thappeta Kottudi - Sithaara Svaramandalamu Vaayinchudi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అమావాస్య పున్నమ పండుగ దినములందు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కొమ్మునూదుడి యుత్సాహముతోడ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Amaavaasya Punnama Panduga Dinamulandu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Kommunoodudi Yuthsaahamuthoda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యాకోబు దేవుడు నిర్ణయించిన - ఇశ్రాయేలీయుల కది కట్టడ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Yaakobu Devudu Nirnayinchina - Ishraayeleeyula Kadi Kattada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తానైగుప్తులో తిరిగినప్పుడు - యోసేపు సంతతికి సాక్షముగ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నిర్ణయించెను దేవుడు అచ్చట - నే నెరుగని భాషను నే వింటిని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Thaanaigupthulo Thiriginappudu - Yosepu Santhathiki Saakshamuga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Nirnayinchenu Devudu Achchata - Ne Nerugani Bhaashanu Ne Vintini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తమభుజము నుండి బరువు దింపగ - మోతగంపల భారము దప్పెను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నీవాపదయందు మొఱపెట్టగా - విడిపించిన యెహోవాను నేనే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Thamabhujamu Nundi Baruvu Dimpaga - Mothagampala Bhaaramu Dappenu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Neevaapadayandu Morapettagaa - Vidipinchina Yehovaanu Nene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ఉరుము దాగుచోటులో నుండినే - ఉత్తరమిచ్చి నిన్ను శోధించితిని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మెరీబా జలముల యొద్ద నిన్ను - నా ప్రజలారా నా మాట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Urumu Daaguchotulo Nundine - Uththaramichchi Ninnu Shodhinchithini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Mereebaa Jalamula Yodda Ninnu - Naa Prajalaaraa Naa Maata Vinudi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ఇగుప్తు దేశములో నుండి నిన్ను - రప్పించిన యెహోవా దేవుడను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నీ నోరు బాగుగా తెరువుము - నేను నింపెదను మంచి వాటితో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Igupthu Deshamulo Nundi Ninnu - Rappinchina Yehovaa Devudanu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Nee Noru Baagugaa Theruvumu - Nenu Nimpedanu Manchi Vaatitho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2026-08-11T18:47:35Z</dcterms:created>
  <dcterms:modified xsi:type="dcterms:W3CDTF">2026-08-11T18:47:35Z</dcterms:modified>
</cp:coreProperties>
</file>