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సన్నిధానమందు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Sannidhaanamandu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నీదు సన్ని ధానమందు నా విరోధియైన సాతాన్‌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నా యేసురక్షక్రా నన్ను వెంబడించినన్‌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Needu Sanni Dhaanamandu Naa Virodhiyaina Saathaan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Naa Yesurakshakraa Nannu Vembadinchinan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నాత్మ చేరి యందు నీదు సన్నిధానమందు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నెంత తృప్తి పొందును యేసు నన్ను దాంగనీ.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Naathma Cheri Yandu Needu Sannidhaanamandu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Nentha Thrupthi Pondunu Yesu Nannu Daangganee.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శ్రేష్టమైన బోధ 3. యేసు శరణంబువల్ల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నేర్చుకొందును కల్గు మధురంబును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Shreshtamaina Bodha 3. Yesu Sharanambuvalla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Nerchukondunu Kalgu Madhurambunu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మార్గమందు నడ్వ నీవు రుచిచూడ వాంఛ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నెంత ధైర్య మొందుదున్‌! నీకుం గల్లి యున్నదా?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Maargamandu Nadva Neevu Ruchichooda Vaanchha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Nentha Dhairya Mondudun! Neekun Galli Yunnadaa?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లోక ధనాపేక్షయైన యేసు శరణంబుం జొచ్చు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మోసపుచ్చదు మిది నీకు లాభము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Loka Dhanaapekshayaina Yesu Sharanambun Jochchu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Mosapuchchadu Midi Neeku Laabhamu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 దుఃఖబాధ లెన ఆయన స్వరూప మిట్లు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భయపర్చవు నీకుం గూడం గల్గును.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 Duhkhabaadha Lena Aayana Svaroopa Mitlu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Bhayaparchavu Neekun Goodan Galgunu.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2026-08-11T18:44:28Z</dcterms:created>
  <dcterms:modified xsi:type="dcterms:W3CDTF">2026-08-11T18:44:28Z</dcterms:modified>
</cp:coreProperties>
</file>