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విన్నారా విన్నారా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Vinnaaraa Vinnaaraa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విన్నారా విన్నారా శుభవార్త శుభవార్త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కొరకు ఈ లోకంలో రక్షకుండు పుట్టెను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Vinnaaraa Vinnaaraa Shubhavaartha Shubhvaartha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Koraku Ee Lokamlo Rakshakundu Puttenu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వచ్చెను వచ్చెను ఈ లోకానికి వచ్చెను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తెచ్చెను తెచ్చెను సంబరాలు తెచ్చెను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Vachchenu Vachchenu Ee Lokaaniki Vachchenu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Thechchenu Thechchenu Sambaraalu Thechchenu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ఊరు వాడా తిరిగి ఈ వార్త చెప్పేద్దాం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పుట్టాడని పండుగ చేసేద్దాం (2)      ||విన్నారా||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Ooru Vaadaa Thirigi Ee Vaartha Cheppeeddaam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Puttaadani Panduga Cheseddaam (2)       ||Vinnaaraa||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దూతలు చెప్పారంటా రక్షకుడు పుట్టాడని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గొల్లలు వచ్చిరంటా బాలుని చూచిరంటా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Doothalu Cheppaarantaa Rakshakudu Puttaadani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Gollalu Vachchirantaa Baaluni Choochirantaa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దూతల సమూహముతో – స్తోత్రగీతాలు పాడిరంటా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రక్షకుడు మెస్సయ్యేనని ఆనందముతో వెళ్లిరంటా      ||ఊరు వాడా||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Doothala Samoohamutho – Sthothra Geethaalu Paadirantaa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Rakshakudu Messayyenani Aanandamutho Vellirantaa        ||Ooru Vaadaa||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ఆ….తారొకటి చెప్పేనంటా రారాజు పుట్టాడని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జ్ఞానులు వచ్చిరంటా బాలుని చూచిరంటా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Thaarokati Cheppenantaa Raaraaju Puttaadani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Gnaanulu Vachchirantaa Baaluni Choochirantaa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బంగారు సాంబ్రాణి బోళమును కానుకగా ఇచ్చి వచ్చిరంటా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రాజులకు రాజేసయ్యేనని సంతోషముగా వెళ్లిరంటా        ||ఊరు వాడా||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Bangaaru Saambraani Bolamunu Kaanukagaa Ichchi Vachchirantaa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Raajulaku Raajesayyenani Santhoshamugaa Vellirantaa        ||Ooru Vaadaa||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2026-02-25T09:08:33Z</dcterms:created>
  <dcterms:modified xsi:type="dcterms:W3CDTF">2026-02-25T09:08:33Z</dcterms:modified>
</cp:coreProperties>
</file>