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బంగారాల కన్న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Bangaarala Kanna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బంగారాల కన్న మిన్న అయినది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 – నా యేసు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Bangaaraala Kanna Minna 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 – Naa Yesu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జ్ఞానమునకు మించిన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లోకస్థులు ఎవ్వరు చూపలేని ప్రేమ (2)        ||వెండి||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Gnaanamunaku Minchina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Lokasthulu Evvaru Choopaleni Prema (2)       ||Vendi||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వెలుగైన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వెలిగించిన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Velugaina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Veliginchina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లోకులకై కరిగిపోయిన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లోకాన్ని జయించిన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Lokulakai Karigipoyina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Lokaanni Jayinchin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ప్రేమా – శాశ్వత ప్రేమా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మహదానందమే (2)        ||వెండి||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Premaa – Shaashwatha Premaa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Mahadaanandame (2)       ||Vendi||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స్థితికైనా చాలిన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పరిస్థితిని మార్చగల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Sthithikainaa Chaalina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Paristhithini Maarchagala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బదులు మరణించిన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 జీవము నీకొసగిన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Badulu Maraninchina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 Jeevamu Neekosagina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ప్రేమా – శాశ్వత ప్రేమా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మహదానందమే (2)        ||వెండి||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Premaa – Shaashwatha Premaa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Mahadaanandame (2)       ||Vendi||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2026-02-25T09:29:26Z</dcterms:created>
  <dcterms:modified xsi:type="dcterms:W3CDTF">2026-02-25T09:29:26Z</dcterms:modified>
</cp:coreProperties>
</file>