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ఇకనైన కానీ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Ikanaina Kaani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ఇకనైన కానీ ఇప్పుడైన కానీ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దర్శించగా రావా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Ikanaina Kaani Ippudaina Kaani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Darshinchagaa Raavaa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అభిషేకం లేక దర్శనము రాక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నశియించుచున్నానయ్యా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Abhishekam Leka Darshanamu Raaka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Nashiyinchuchunnaanayyaa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కావలివాడు ఉదయం 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మెలుకువ కలిగి చూచునట్లుగా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Kaavalivaadu Udayam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Melukuva Kaligi Choochunatlugaa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కోసం చూసానయ్యా –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జీవం నీవేనయ్యా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 Choosaanayyaa –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 Neevenayyaa (4)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నేల వర్షం 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నేలను విరచి చూచునట్లుగా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Nela Varsham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Nelanu Virachi Choochunatlugaa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కోసం చూసానయ్యా –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జీవం నీవేనయ్యా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 Choosaanayyaa –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 Neevenayyaa (4)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దుప్పి నీటి వాగుల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ఎదురు చూచునట్లుగా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Duppi Neeti Vaagula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Eduru Choochunatlugaa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కోసం చూసానయ్యా –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జీవం నీవేనయ్యా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 Choosaanayyaa –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 Neevenayyaa (4)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2026-02-25T09:18:07Z</dcterms:created>
  <dcterms:modified xsi:type="dcterms:W3CDTF">2026-02-25T09:18:07Z</dcterms:modified>
</cp:coreProperties>
</file>